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2" r:id="rId3"/>
    <p:sldId id="293" r:id="rId4"/>
    <p:sldId id="294" r:id="rId5"/>
    <p:sldId id="260" r:id="rId6"/>
    <p:sldId id="257" r:id="rId7"/>
    <p:sldId id="258" r:id="rId8"/>
    <p:sldId id="291" r:id="rId9"/>
    <p:sldId id="290" r:id="rId10"/>
    <p:sldId id="275" r:id="rId11"/>
    <p:sldId id="277" r:id="rId12"/>
    <p:sldId id="261" r:id="rId13"/>
    <p:sldId id="281" r:id="rId14"/>
    <p:sldId id="280" r:id="rId15"/>
    <p:sldId id="263" r:id="rId16"/>
    <p:sldId id="264" r:id="rId17"/>
    <p:sldId id="266" r:id="rId18"/>
    <p:sldId id="267" r:id="rId19"/>
    <p:sldId id="269" r:id="rId20"/>
    <p:sldId id="270" r:id="rId21"/>
    <p:sldId id="271" r:id="rId22"/>
    <p:sldId id="272" r:id="rId23"/>
    <p:sldId id="284" r:id="rId24"/>
    <p:sldId id="285" r:id="rId25"/>
    <p:sldId id="286" r:id="rId26"/>
    <p:sldId id="287" r:id="rId27"/>
    <p:sldId id="289" r:id="rId28"/>
    <p:sldId id="282" r:id="rId29"/>
    <p:sldId id="283" r:id="rId30"/>
  </p:sldIdLst>
  <p:sldSz cx="12192000" cy="6858000"/>
  <p:notesSz cx="9942513" cy="6761163"/>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8" d="100"/>
          <a:sy n="78" d="100"/>
        </p:scale>
        <p:origin x="-33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76A6C0-A86B-4C6B-9143-A3597B0AB6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xmlns="" id="{85D6588D-A561-4C31-B533-DD083456B9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xmlns="" id="{A641F6F5-A851-41D0-A13E-836DCAD53828}"/>
              </a:ext>
            </a:extLst>
          </p:cNvPr>
          <p:cNvSpPr>
            <a:spLocks noGrp="1"/>
          </p:cNvSpPr>
          <p:nvPr>
            <p:ph type="dt" sz="half" idx="10"/>
          </p:nvPr>
        </p:nvSpPr>
        <p:spPr/>
        <p:txBody>
          <a:bodyPr/>
          <a:lstStyle/>
          <a:p>
            <a:fld id="{3EB3FD0B-D2FE-4F04-ADA8-78166F179158}" type="datetimeFigureOut">
              <a:rPr lang="id-ID" smtClean="0"/>
              <a:pPr/>
              <a:t>08/10/2026</a:t>
            </a:fld>
            <a:endParaRPr lang="id-ID"/>
          </a:p>
        </p:txBody>
      </p:sp>
      <p:sp>
        <p:nvSpPr>
          <p:cNvPr id="5" name="Footer Placeholder 4">
            <a:extLst>
              <a:ext uri="{FF2B5EF4-FFF2-40B4-BE49-F238E27FC236}">
                <a16:creationId xmlns:a16="http://schemas.microsoft.com/office/drawing/2014/main" xmlns="" id="{40F25607-AE02-4EF8-809A-89AC7F2C37EE}"/>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xmlns="" id="{6B06A61A-2844-46FA-886A-19C768AE9A46}"/>
              </a:ext>
            </a:extLst>
          </p:cNvPr>
          <p:cNvSpPr>
            <a:spLocks noGrp="1"/>
          </p:cNvSpPr>
          <p:nvPr>
            <p:ph type="sldNum" sz="quarter" idx="12"/>
          </p:nvPr>
        </p:nvSpPr>
        <p:spPr/>
        <p:txBody>
          <a:bodyPr/>
          <a:lstStyle/>
          <a:p>
            <a:fld id="{E23068FF-A85D-4079-B537-F5BF9BF73F9B}" type="slidenum">
              <a:rPr lang="id-ID" smtClean="0"/>
              <a:pPr/>
              <a:t>‹#›</a:t>
            </a:fld>
            <a:endParaRPr lang="id-ID"/>
          </a:p>
        </p:txBody>
      </p:sp>
    </p:spTree>
    <p:extLst>
      <p:ext uri="{BB962C8B-B14F-4D97-AF65-F5344CB8AC3E}">
        <p14:creationId xmlns:p14="http://schemas.microsoft.com/office/powerpoint/2010/main" val="3676632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91ED84-2E72-4185-8D2A-6BC439D22415}"/>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82D4EA70-4E45-46E5-88D0-90AD932C99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865A3D18-94E2-4E99-BE16-9BBFCE985E0A}"/>
              </a:ext>
            </a:extLst>
          </p:cNvPr>
          <p:cNvSpPr>
            <a:spLocks noGrp="1"/>
          </p:cNvSpPr>
          <p:nvPr>
            <p:ph type="dt" sz="half" idx="10"/>
          </p:nvPr>
        </p:nvSpPr>
        <p:spPr/>
        <p:txBody>
          <a:bodyPr/>
          <a:lstStyle/>
          <a:p>
            <a:fld id="{3EB3FD0B-D2FE-4F04-ADA8-78166F179158}" type="datetimeFigureOut">
              <a:rPr lang="id-ID" smtClean="0"/>
              <a:pPr/>
              <a:t>08/10/2026</a:t>
            </a:fld>
            <a:endParaRPr lang="id-ID"/>
          </a:p>
        </p:txBody>
      </p:sp>
      <p:sp>
        <p:nvSpPr>
          <p:cNvPr id="5" name="Footer Placeholder 4">
            <a:extLst>
              <a:ext uri="{FF2B5EF4-FFF2-40B4-BE49-F238E27FC236}">
                <a16:creationId xmlns:a16="http://schemas.microsoft.com/office/drawing/2014/main" xmlns="" id="{23E4ADB3-AA20-4D07-ADA4-61AE8800EDFD}"/>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xmlns="" id="{82E6E480-CBD8-4E03-815A-18FF5520BAA5}"/>
              </a:ext>
            </a:extLst>
          </p:cNvPr>
          <p:cNvSpPr>
            <a:spLocks noGrp="1"/>
          </p:cNvSpPr>
          <p:nvPr>
            <p:ph type="sldNum" sz="quarter" idx="12"/>
          </p:nvPr>
        </p:nvSpPr>
        <p:spPr/>
        <p:txBody>
          <a:bodyPr/>
          <a:lstStyle/>
          <a:p>
            <a:fld id="{E23068FF-A85D-4079-B537-F5BF9BF73F9B}" type="slidenum">
              <a:rPr lang="id-ID" smtClean="0"/>
              <a:pPr/>
              <a:t>‹#›</a:t>
            </a:fld>
            <a:endParaRPr lang="id-ID"/>
          </a:p>
        </p:txBody>
      </p:sp>
    </p:spTree>
    <p:extLst>
      <p:ext uri="{BB962C8B-B14F-4D97-AF65-F5344CB8AC3E}">
        <p14:creationId xmlns:p14="http://schemas.microsoft.com/office/powerpoint/2010/main" val="2731140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8F580C-1D11-46D6-86EC-099765F7A7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xmlns="" id="{2BE319EF-3E52-4096-AC3A-9FB832C84F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DE313F7B-BD7B-4A64-B554-0ED5F05B6F2D}"/>
              </a:ext>
            </a:extLst>
          </p:cNvPr>
          <p:cNvSpPr>
            <a:spLocks noGrp="1"/>
          </p:cNvSpPr>
          <p:nvPr>
            <p:ph type="dt" sz="half" idx="10"/>
          </p:nvPr>
        </p:nvSpPr>
        <p:spPr/>
        <p:txBody>
          <a:bodyPr/>
          <a:lstStyle/>
          <a:p>
            <a:fld id="{3EB3FD0B-D2FE-4F04-ADA8-78166F179158}" type="datetimeFigureOut">
              <a:rPr lang="id-ID" smtClean="0"/>
              <a:pPr/>
              <a:t>08/10/2026</a:t>
            </a:fld>
            <a:endParaRPr lang="id-ID"/>
          </a:p>
        </p:txBody>
      </p:sp>
      <p:sp>
        <p:nvSpPr>
          <p:cNvPr id="5" name="Footer Placeholder 4">
            <a:extLst>
              <a:ext uri="{FF2B5EF4-FFF2-40B4-BE49-F238E27FC236}">
                <a16:creationId xmlns:a16="http://schemas.microsoft.com/office/drawing/2014/main" xmlns="" id="{AE61D928-E00C-43CD-88FC-1C1C84B1ABF1}"/>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xmlns="" id="{17A617BB-1344-435C-9B76-4F9B8C4EB004}"/>
              </a:ext>
            </a:extLst>
          </p:cNvPr>
          <p:cNvSpPr>
            <a:spLocks noGrp="1"/>
          </p:cNvSpPr>
          <p:nvPr>
            <p:ph type="sldNum" sz="quarter" idx="12"/>
          </p:nvPr>
        </p:nvSpPr>
        <p:spPr/>
        <p:txBody>
          <a:bodyPr/>
          <a:lstStyle/>
          <a:p>
            <a:fld id="{E23068FF-A85D-4079-B537-F5BF9BF73F9B}" type="slidenum">
              <a:rPr lang="id-ID" smtClean="0"/>
              <a:pPr/>
              <a:t>‹#›</a:t>
            </a:fld>
            <a:endParaRPr lang="id-ID"/>
          </a:p>
        </p:txBody>
      </p:sp>
    </p:spTree>
    <p:extLst>
      <p:ext uri="{BB962C8B-B14F-4D97-AF65-F5344CB8AC3E}">
        <p14:creationId xmlns:p14="http://schemas.microsoft.com/office/powerpoint/2010/main" val="286699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26AB78-F4BA-45DB-90CB-6A37249FE90E}"/>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70CC3666-B021-45AE-9DAD-60D71A13AC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xmlns="" id="{402D2BDA-A3A3-4737-9F2E-3720C61437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xmlns="" id="{49FC1146-08EB-450E-9A7E-587391C2B300}"/>
              </a:ext>
            </a:extLst>
          </p:cNvPr>
          <p:cNvSpPr>
            <a:spLocks noGrp="1"/>
          </p:cNvSpPr>
          <p:nvPr>
            <p:ph type="dt" sz="half" idx="10"/>
          </p:nvPr>
        </p:nvSpPr>
        <p:spPr/>
        <p:txBody>
          <a:bodyPr/>
          <a:lstStyle/>
          <a:p>
            <a:fld id="{3EB3FD0B-D2FE-4F04-ADA8-78166F179158}" type="datetimeFigureOut">
              <a:rPr lang="id-ID" smtClean="0"/>
              <a:pPr/>
              <a:t>08/10/2026</a:t>
            </a:fld>
            <a:endParaRPr lang="id-ID"/>
          </a:p>
        </p:txBody>
      </p:sp>
      <p:sp>
        <p:nvSpPr>
          <p:cNvPr id="6" name="Footer Placeholder 5">
            <a:extLst>
              <a:ext uri="{FF2B5EF4-FFF2-40B4-BE49-F238E27FC236}">
                <a16:creationId xmlns:a16="http://schemas.microsoft.com/office/drawing/2014/main" xmlns="" id="{A57BE306-263C-402B-AD39-1C9DF4BB7D4F}"/>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xmlns="" id="{E5462210-BFD7-4A56-9026-07DEAD4F8CD1}"/>
              </a:ext>
            </a:extLst>
          </p:cNvPr>
          <p:cNvSpPr>
            <a:spLocks noGrp="1"/>
          </p:cNvSpPr>
          <p:nvPr>
            <p:ph type="sldNum" sz="quarter" idx="12"/>
          </p:nvPr>
        </p:nvSpPr>
        <p:spPr/>
        <p:txBody>
          <a:bodyPr/>
          <a:lstStyle/>
          <a:p>
            <a:fld id="{E23068FF-A85D-4079-B537-F5BF9BF73F9B}" type="slidenum">
              <a:rPr lang="id-ID" smtClean="0"/>
              <a:pPr/>
              <a:t>‹#›</a:t>
            </a:fld>
            <a:endParaRPr lang="id-ID"/>
          </a:p>
        </p:txBody>
      </p:sp>
    </p:spTree>
    <p:extLst>
      <p:ext uri="{BB962C8B-B14F-4D97-AF65-F5344CB8AC3E}">
        <p14:creationId xmlns:p14="http://schemas.microsoft.com/office/powerpoint/2010/main" val="2262236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1F0514-81F3-47F4-BF9D-157B24BBBC0C}"/>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xmlns="" id="{AEB27445-9A67-4E81-AAD1-5818A5999C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B2AC9A0-0536-4AEF-A574-EDC187E033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xmlns="" id="{C515CCE5-44E6-4609-A235-F2BF29AC1B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A8C07FA-5903-4BC9-9C84-5793DC564E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xmlns="" id="{E5DF4695-F089-4271-9BF0-33EE8D6C335D}"/>
              </a:ext>
            </a:extLst>
          </p:cNvPr>
          <p:cNvSpPr>
            <a:spLocks noGrp="1"/>
          </p:cNvSpPr>
          <p:nvPr>
            <p:ph type="dt" sz="half" idx="10"/>
          </p:nvPr>
        </p:nvSpPr>
        <p:spPr/>
        <p:txBody>
          <a:bodyPr/>
          <a:lstStyle/>
          <a:p>
            <a:fld id="{3EB3FD0B-D2FE-4F04-ADA8-78166F179158}" type="datetimeFigureOut">
              <a:rPr lang="id-ID" smtClean="0"/>
              <a:pPr/>
              <a:t>08/10/2026</a:t>
            </a:fld>
            <a:endParaRPr lang="id-ID"/>
          </a:p>
        </p:txBody>
      </p:sp>
      <p:sp>
        <p:nvSpPr>
          <p:cNvPr id="8" name="Footer Placeholder 7">
            <a:extLst>
              <a:ext uri="{FF2B5EF4-FFF2-40B4-BE49-F238E27FC236}">
                <a16:creationId xmlns:a16="http://schemas.microsoft.com/office/drawing/2014/main" xmlns="" id="{B50D6BB1-7CE7-40C1-B5BF-E79763E72E08}"/>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xmlns="" id="{3BB342E8-E6A7-42A9-8A37-7A601A7EC388}"/>
              </a:ext>
            </a:extLst>
          </p:cNvPr>
          <p:cNvSpPr>
            <a:spLocks noGrp="1"/>
          </p:cNvSpPr>
          <p:nvPr>
            <p:ph type="sldNum" sz="quarter" idx="12"/>
          </p:nvPr>
        </p:nvSpPr>
        <p:spPr/>
        <p:txBody>
          <a:bodyPr/>
          <a:lstStyle/>
          <a:p>
            <a:fld id="{E23068FF-A85D-4079-B537-F5BF9BF73F9B}" type="slidenum">
              <a:rPr lang="id-ID" smtClean="0"/>
              <a:pPr/>
              <a:t>‹#›</a:t>
            </a:fld>
            <a:endParaRPr lang="id-ID"/>
          </a:p>
        </p:txBody>
      </p:sp>
    </p:spTree>
    <p:extLst>
      <p:ext uri="{BB962C8B-B14F-4D97-AF65-F5344CB8AC3E}">
        <p14:creationId xmlns:p14="http://schemas.microsoft.com/office/powerpoint/2010/main" val="3846011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F7DD95-8872-487F-A2E8-13D32501581E}"/>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xmlns="" id="{C459C69A-16C0-4BDF-8373-1D25975547EF}"/>
              </a:ext>
            </a:extLst>
          </p:cNvPr>
          <p:cNvSpPr>
            <a:spLocks noGrp="1"/>
          </p:cNvSpPr>
          <p:nvPr>
            <p:ph type="dt" sz="half" idx="10"/>
          </p:nvPr>
        </p:nvSpPr>
        <p:spPr/>
        <p:txBody>
          <a:bodyPr/>
          <a:lstStyle/>
          <a:p>
            <a:fld id="{3EB3FD0B-D2FE-4F04-ADA8-78166F179158}" type="datetimeFigureOut">
              <a:rPr lang="id-ID" smtClean="0"/>
              <a:pPr/>
              <a:t>08/10/2026</a:t>
            </a:fld>
            <a:endParaRPr lang="id-ID"/>
          </a:p>
        </p:txBody>
      </p:sp>
      <p:sp>
        <p:nvSpPr>
          <p:cNvPr id="4" name="Footer Placeholder 3">
            <a:extLst>
              <a:ext uri="{FF2B5EF4-FFF2-40B4-BE49-F238E27FC236}">
                <a16:creationId xmlns:a16="http://schemas.microsoft.com/office/drawing/2014/main" xmlns="" id="{66CE06D6-1314-473F-BD79-6AB94DA7EC2B}"/>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xmlns="" id="{196C0DD9-169B-4BD5-9A2C-7645F78387F6}"/>
              </a:ext>
            </a:extLst>
          </p:cNvPr>
          <p:cNvSpPr>
            <a:spLocks noGrp="1"/>
          </p:cNvSpPr>
          <p:nvPr>
            <p:ph type="sldNum" sz="quarter" idx="12"/>
          </p:nvPr>
        </p:nvSpPr>
        <p:spPr/>
        <p:txBody>
          <a:bodyPr/>
          <a:lstStyle/>
          <a:p>
            <a:fld id="{E23068FF-A85D-4079-B537-F5BF9BF73F9B}" type="slidenum">
              <a:rPr lang="id-ID" smtClean="0"/>
              <a:pPr/>
              <a:t>‹#›</a:t>
            </a:fld>
            <a:endParaRPr lang="id-ID"/>
          </a:p>
        </p:txBody>
      </p:sp>
    </p:spTree>
    <p:extLst>
      <p:ext uri="{BB962C8B-B14F-4D97-AF65-F5344CB8AC3E}">
        <p14:creationId xmlns:p14="http://schemas.microsoft.com/office/powerpoint/2010/main" val="382593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4811971-B8D4-40B8-A73B-887423241B04}"/>
              </a:ext>
            </a:extLst>
          </p:cNvPr>
          <p:cNvSpPr>
            <a:spLocks noGrp="1"/>
          </p:cNvSpPr>
          <p:nvPr>
            <p:ph type="dt" sz="half" idx="10"/>
          </p:nvPr>
        </p:nvSpPr>
        <p:spPr/>
        <p:txBody>
          <a:bodyPr/>
          <a:lstStyle/>
          <a:p>
            <a:fld id="{3EB3FD0B-D2FE-4F04-ADA8-78166F179158}" type="datetimeFigureOut">
              <a:rPr lang="id-ID" smtClean="0"/>
              <a:pPr/>
              <a:t>08/10/2026</a:t>
            </a:fld>
            <a:endParaRPr lang="id-ID"/>
          </a:p>
        </p:txBody>
      </p:sp>
      <p:sp>
        <p:nvSpPr>
          <p:cNvPr id="3" name="Footer Placeholder 2">
            <a:extLst>
              <a:ext uri="{FF2B5EF4-FFF2-40B4-BE49-F238E27FC236}">
                <a16:creationId xmlns:a16="http://schemas.microsoft.com/office/drawing/2014/main" xmlns="" id="{EAF97382-B775-4D04-A02E-E92A75D282B6}"/>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xmlns="" id="{56F0E681-9205-448A-918E-D64B1B742DEC}"/>
              </a:ext>
            </a:extLst>
          </p:cNvPr>
          <p:cNvSpPr>
            <a:spLocks noGrp="1"/>
          </p:cNvSpPr>
          <p:nvPr>
            <p:ph type="sldNum" sz="quarter" idx="12"/>
          </p:nvPr>
        </p:nvSpPr>
        <p:spPr/>
        <p:txBody>
          <a:bodyPr/>
          <a:lstStyle/>
          <a:p>
            <a:fld id="{E23068FF-A85D-4079-B537-F5BF9BF73F9B}" type="slidenum">
              <a:rPr lang="id-ID" smtClean="0"/>
              <a:pPr/>
              <a:t>‹#›</a:t>
            </a:fld>
            <a:endParaRPr lang="id-ID"/>
          </a:p>
        </p:txBody>
      </p:sp>
    </p:spTree>
    <p:extLst>
      <p:ext uri="{BB962C8B-B14F-4D97-AF65-F5344CB8AC3E}">
        <p14:creationId xmlns:p14="http://schemas.microsoft.com/office/powerpoint/2010/main" val="1629794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FD5F16-AA23-464F-AF78-721AF18AC0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xmlns="" id="{1B9122DF-7EB8-47F0-ADED-C5FC6D4989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xmlns="" id="{BD88671A-8145-406F-833A-AB3E31F4E4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B118CA5-21CD-46AB-BE88-DAA963685682}"/>
              </a:ext>
            </a:extLst>
          </p:cNvPr>
          <p:cNvSpPr>
            <a:spLocks noGrp="1"/>
          </p:cNvSpPr>
          <p:nvPr>
            <p:ph type="dt" sz="half" idx="10"/>
          </p:nvPr>
        </p:nvSpPr>
        <p:spPr/>
        <p:txBody>
          <a:bodyPr/>
          <a:lstStyle/>
          <a:p>
            <a:fld id="{3EB3FD0B-D2FE-4F04-ADA8-78166F179158}" type="datetimeFigureOut">
              <a:rPr lang="id-ID" smtClean="0"/>
              <a:pPr/>
              <a:t>08/10/2026</a:t>
            </a:fld>
            <a:endParaRPr lang="id-ID"/>
          </a:p>
        </p:txBody>
      </p:sp>
      <p:sp>
        <p:nvSpPr>
          <p:cNvPr id="6" name="Footer Placeholder 5">
            <a:extLst>
              <a:ext uri="{FF2B5EF4-FFF2-40B4-BE49-F238E27FC236}">
                <a16:creationId xmlns:a16="http://schemas.microsoft.com/office/drawing/2014/main" xmlns="" id="{4285E90C-E314-436A-9630-F96B54ECA6CF}"/>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xmlns="" id="{FDC4DB6F-EF37-4127-ACEC-75B750513D3B}"/>
              </a:ext>
            </a:extLst>
          </p:cNvPr>
          <p:cNvSpPr>
            <a:spLocks noGrp="1"/>
          </p:cNvSpPr>
          <p:nvPr>
            <p:ph type="sldNum" sz="quarter" idx="12"/>
          </p:nvPr>
        </p:nvSpPr>
        <p:spPr/>
        <p:txBody>
          <a:bodyPr/>
          <a:lstStyle/>
          <a:p>
            <a:fld id="{E23068FF-A85D-4079-B537-F5BF9BF73F9B}" type="slidenum">
              <a:rPr lang="id-ID" smtClean="0"/>
              <a:pPr/>
              <a:t>‹#›</a:t>
            </a:fld>
            <a:endParaRPr lang="id-ID"/>
          </a:p>
        </p:txBody>
      </p:sp>
    </p:spTree>
    <p:extLst>
      <p:ext uri="{BB962C8B-B14F-4D97-AF65-F5344CB8AC3E}">
        <p14:creationId xmlns:p14="http://schemas.microsoft.com/office/powerpoint/2010/main" val="3781399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2C3D36-4327-4537-9057-1586B29944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xmlns="" id="{643923E9-2404-468B-95E8-C96C139C06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xmlns="" id="{2363A689-430C-457A-BEFF-DF94800938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1732F1F-F322-4DB5-A195-9C295138E35F}"/>
              </a:ext>
            </a:extLst>
          </p:cNvPr>
          <p:cNvSpPr>
            <a:spLocks noGrp="1"/>
          </p:cNvSpPr>
          <p:nvPr>
            <p:ph type="dt" sz="half" idx="10"/>
          </p:nvPr>
        </p:nvSpPr>
        <p:spPr/>
        <p:txBody>
          <a:bodyPr/>
          <a:lstStyle/>
          <a:p>
            <a:fld id="{3EB3FD0B-D2FE-4F04-ADA8-78166F179158}" type="datetimeFigureOut">
              <a:rPr lang="id-ID" smtClean="0"/>
              <a:pPr/>
              <a:t>08/10/2026</a:t>
            </a:fld>
            <a:endParaRPr lang="id-ID"/>
          </a:p>
        </p:txBody>
      </p:sp>
      <p:sp>
        <p:nvSpPr>
          <p:cNvPr id="6" name="Footer Placeholder 5">
            <a:extLst>
              <a:ext uri="{FF2B5EF4-FFF2-40B4-BE49-F238E27FC236}">
                <a16:creationId xmlns:a16="http://schemas.microsoft.com/office/drawing/2014/main" xmlns="" id="{1A4FAE77-5CE5-487D-944E-A2309F35024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xmlns="" id="{9C526EDC-349E-4E51-ABD1-369D2630011D}"/>
              </a:ext>
            </a:extLst>
          </p:cNvPr>
          <p:cNvSpPr>
            <a:spLocks noGrp="1"/>
          </p:cNvSpPr>
          <p:nvPr>
            <p:ph type="sldNum" sz="quarter" idx="12"/>
          </p:nvPr>
        </p:nvSpPr>
        <p:spPr/>
        <p:txBody>
          <a:bodyPr/>
          <a:lstStyle/>
          <a:p>
            <a:fld id="{E23068FF-A85D-4079-B537-F5BF9BF73F9B}" type="slidenum">
              <a:rPr lang="id-ID" smtClean="0"/>
              <a:pPr/>
              <a:t>‹#›</a:t>
            </a:fld>
            <a:endParaRPr lang="id-ID"/>
          </a:p>
        </p:txBody>
      </p:sp>
    </p:spTree>
    <p:extLst>
      <p:ext uri="{BB962C8B-B14F-4D97-AF65-F5344CB8AC3E}">
        <p14:creationId xmlns:p14="http://schemas.microsoft.com/office/powerpoint/2010/main" val="216968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38A5B7-FD87-4C9E-8E98-210C69BD1DB3}"/>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AB0F118F-2087-400B-A64C-573CAD6116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B4439EDB-5D1F-4844-B1DF-A30957A54979}"/>
              </a:ext>
            </a:extLst>
          </p:cNvPr>
          <p:cNvSpPr>
            <a:spLocks noGrp="1"/>
          </p:cNvSpPr>
          <p:nvPr>
            <p:ph type="dt" sz="half" idx="10"/>
          </p:nvPr>
        </p:nvSpPr>
        <p:spPr/>
        <p:txBody>
          <a:bodyPr/>
          <a:lstStyle/>
          <a:p>
            <a:fld id="{3EB3FD0B-D2FE-4F04-ADA8-78166F179158}" type="datetimeFigureOut">
              <a:rPr lang="id-ID" smtClean="0"/>
              <a:pPr/>
              <a:t>08/10/2026</a:t>
            </a:fld>
            <a:endParaRPr lang="id-ID"/>
          </a:p>
        </p:txBody>
      </p:sp>
      <p:sp>
        <p:nvSpPr>
          <p:cNvPr id="5" name="Footer Placeholder 4">
            <a:extLst>
              <a:ext uri="{FF2B5EF4-FFF2-40B4-BE49-F238E27FC236}">
                <a16:creationId xmlns:a16="http://schemas.microsoft.com/office/drawing/2014/main" xmlns="" id="{A3B4EA1A-509A-48F4-8B0B-4E32A3831C7C}"/>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xmlns="" id="{BD624DCF-809D-41E2-A530-2122F51308AE}"/>
              </a:ext>
            </a:extLst>
          </p:cNvPr>
          <p:cNvSpPr>
            <a:spLocks noGrp="1"/>
          </p:cNvSpPr>
          <p:nvPr>
            <p:ph type="sldNum" sz="quarter" idx="12"/>
          </p:nvPr>
        </p:nvSpPr>
        <p:spPr/>
        <p:txBody>
          <a:bodyPr/>
          <a:lstStyle/>
          <a:p>
            <a:fld id="{E23068FF-A85D-4079-B537-F5BF9BF73F9B}" type="slidenum">
              <a:rPr lang="id-ID" smtClean="0"/>
              <a:pPr/>
              <a:t>‹#›</a:t>
            </a:fld>
            <a:endParaRPr lang="id-ID"/>
          </a:p>
        </p:txBody>
      </p:sp>
    </p:spTree>
    <p:extLst>
      <p:ext uri="{BB962C8B-B14F-4D97-AF65-F5344CB8AC3E}">
        <p14:creationId xmlns:p14="http://schemas.microsoft.com/office/powerpoint/2010/main" val="1573436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1DEE2D7-AEA8-48E5-AC52-C1143863FB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xmlns="" id="{A1D32623-81B9-4BC4-9FC8-3A816B4D65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5E936029-373D-4147-ACF2-2CB7814CF1EE}"/>
              </a:ext>
            </a:extLst>
          </p:cNvPr>
          <p:cNvSpPr>
            <a:spLocks noGrp="1"/>
          </p:cNvSpPr>
          <p:nvPr>
            <p:ph type="dt" sz="half" idx="10"/>
          </p:nvPr>
        </p:nvSpPr>
        <p:spPr/>
        <p:txBody>
          <a:bodyPr/>
          <a:lstStyle/>
          <a:p>
            <a:fld id="{3EB3FD0B-D2FE-4F04-ADA8-78166F179158}" type="datetimeFigureOut">
              <a:rPr lang="id-ID" smtClean="0"/>
              <a:pPr/>
              <a:t>08/10/2026</a:t>
            </a:fld>
            <a:endParaRPr lang="id-ID"/>
          </a:p>
        </p:txBody>
      </p:sp>
      <p:sp>
        <p:nvSpPr>
          <p:cNvPr id="5" name="Footer Placeholder 4">
            <a:extLst>
              <a:ext uri="{FF2B5EF4-FFF2-40B4-BE49-F238E27FC236}">
                <a16:creationId xmlns:a16="http://schemas.microsoft.com/office/drawing/2014/main" xmlns="" id="{5E031759-7249-453B-9811-57EE2004CB74}"/>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xmlns="" id="{B0C88723-4806-4DC0-9B8D-42C080B7FA63}"/>
              </a:ext>
            </a:extLst>
          </p:cNvPr>
          <p:cNvSpPr>
            <a:spLocks noGrp="1"/>
          </p:cNvSpPr>
          <p:nvPr>
            <p:ph type="sldNum" sz="quarter" idx="12"/>
          </p:nvPr>
        </p:nvSpPr>
        <p:spPr/>
        <p:txBody>
          <a:bodyPr/>
          <a:lstStyle/>
          <a:p>
            <a:fld id="{E23068FF-A85D-4079-B537-F5BF9BF73F9B}" type="slidenum">
              <a:rPr lang="id-ID" smtClean="0"/>
              <a:pPr/>
              <a:t>‹#›</a:t>
            </a:fld>
            <a:endParaRPr lang="id-ID"/>
          </a:p>
        </p:txBody>
      </p:sp>
    </p:spTree>
    <p:extLst>
      <p:ext uri="{BB962C8B-B14F-4D97-AF65-F5344CB8AC3E}">
        <p14:creationId xmlns:p14="http://schemas.microsoft.com/office/powerpoint/2010/main" val="3185966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3555B0D1-AC9A-49AC-905F-C92C11A6D5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xmlns="" id="{2BD94B81-E6D1-41BA-A303-39C27CCE44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xmlns="" id="{C60EFDFF-84C9-4CFD-BFEA-77D3E2C7C7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3FD0B-D2FE-4F04-ADA8-78166F179158}" type="datetimeFigureOut">
              <a:rPr lang="id-ID" smtClean="0"/>
              <a:pPr/>
              <a:t>08/10/2026</a:t>
            </a:fld>
            <a:endParaRPr lang="id-ID"/>
          </a:p>
        </p:txBody>
      </p:sp>
      <p:sp>
        <p:nvSpPr>
          <p:cNvPr id="5" name="Footer Placeholder 4">
            <a:extLst>
              <a:ext uri="{FF2B5EF4-FFF2-40B4-BE49-F238E27FC236}">
                <a16:creationId xmlns:a16="http://schemas.microsoft.com/office/drawing/2014/main" xmlns="" id="{8D39A7A6-B6F5-415A-BE4E-51436723C8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xmlns="" id="{A5B712C8-7259-4CD9-8C49-23B5A2EDA1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3068FF-A85D-4079-B537-F5BF9BF73F9B}" type="slidenum">
              <a:rPr lang="id-ID" smtClean="0"/>
              <a:pPr/>
              <a:t>‹#›</a:t>
            </a:fld>
            <a:endParaRPr lang="id-ID"/>
          </a:p>
        </p:txBody>
      </p:sp>
    </p:spTree>
    <p:extLst>
      <p:ext uri="{BB962C8B-B14F-4D97-AF65-F5344CB8AC3E}">
        <p14:creationId xmlns:p14="http://schemas.microsoft.com/office/powerpoint/2010/main" val="2203009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alatujigeoteknik.com/product-category/alat-uji-daya-dukung-tanah/"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jharwinata.blogspot.com/2017/04/pemilihan-pondasi-berdasarkan-daya.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testindo.co.id/jasa-engineering/jasa-uji-sipil/jasa-soil-tes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alatujigeoteknik.com/product-category/alat-uji-daya-dukung-tanah/"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alatujigeoteknik.com/product-category/alat-uji-daya-dukung-tanah/"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alatujigeoteknik.com/product-category/alat-uji-daya-dukung-tanah/"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alatujigeoteknik.com/product-category/piezometer/"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alatujigeoteknik.com/product-category/alat-uji-daya-dukung-tanah/"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alatujigeoteknik.com/product-category/inclinometer/"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4E6B7-1821-40A1-8713-62E88730B3CF}"/>
              </a:ext>
            </a:extLst>
          </p:cNvPr>
          <p:cNvSpPr>
            <a:spLocks noGrp="1"/>
          </p:cNvSpPr>
          <p:nvPr>
            <p:ph type="ctrTitle"/>
          </p:nvPr>
        </p:nvSpPr>
        <p:spPr>
          <a:xfrm>
            <a:off x="1524000" y="371228"/>
            <a:ext cx="9144000" cy="3890770"/>
          </a:xfrm>
        </p:spPr>
        <p:txBody>
          <a:bodyPr/>
          <a:lstStyle/>
          <a:p>
            <a:endParaRPr lang="id-ID" dirty="0"/>
          </a:p>
        </p:txBody>
      </p:sp>
      <p:sp>
        <p:nvSpPr>
          <p:cNvPr id="3" name="Subtitle 2">
            <a:extLst>
              <a:ext uri="{FF2B5EF4-FFF2-40B4-BE49-F238E27FC236}">
                <a16:creationId xmlns:a16="http://schemas.microsoft.com/office/drawing/2014/main" xmlns="" id="{07975900-CF43-4B5E-8566-4A710A228808}"/>
              </a:ext>
            </a:extLst>
          </p:cNvPr>
          <p:cNvSpPr>
            <a:spLocks noGrp="1"/>
          </p:cNvSpPr>
          <p:nvPr>
            <p:ph type="subTitle" idx="1"/>
          </p:nvPr>
        </p:nvSpPr>
        <p:spPr/>
        <p:txBody>
          <a:bodyPr/>
          <a:lstStyle/>
          <a:p>
            <a:endParaRPr lang="id-ID"/>
          </a:p>
        </p:txBody>
      </p:sp>
      <p:pic>
        <p:nvPicPr>
          <p:cNvPr id="1026" name="Picture 2" descr="inclinometer">
            <a:extLst>
              <a:ext uri="{FF2B5EF4-FFF2-40B4-BE49-F238E27FC236}">
                <a16:creationId xmlns:a16="http://schemas.microsoft.com/office/drawing/2014/main" xmlns="" id="{D1664DDC-9DAF-47F7-BAF0-F67000748B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xmlns="" id="{FF3D9029-21E0-4665-8640-7C1129C2D8F5}"/>
              </a:ext>
            </a:extLst>
          </p:cNvPr>
          <p:cNvPicPr>
            <a:picLocks noChangeAspect="1"/>
          </p:cNvPicPr>
          <p:nvPr/>
        </p:nvPicPr>
        <p:blipFill>
          <a:blip r:embed="rId3"/>
          <a:stretch>
            <a:fillRect/>
          </a:stretch>
        </p:blipFill>
        <p:spPr>
          <a:xfrm>
            <a:off x="9455360" y="1802495"/>
            <a:ext cx="2425280" cy="2143125"/>
          </a:xfrm>
          <a:prstGeom prst="rect">
            <a:avLst/>
          </a:prstGeom>
        </p:spPr>
      </p:pic>
      <p:pic>
        <p:nvPicPr>
          <p:cNvPr id="5" name="Picture 4">
            <a:extLst>
              <a:ext uri="{FF2B5EF4-FFF2-40B4-BE49-F238E27FC236}">
                <a16:creationId xmlns:a16="http://schemas.microsoft.com/office/drawing/2014/main" xmlns="" id="{CC1F6687-4C19-48DB-BABF-F01F1A462011}"/>
              </a:ext>
            </a:extLst>
          </p:cNvPr>
          <p:cNvPicPr>
            <a:picLocks noChangeAspect="1"/>
          </p:cNvPicPr>
          <p:nvPr/>
        </p:nvPicPr>
        <p:blipFill>
          <a:blip r:embed="rId4" cstate="print"/>
          <a:stretch>
            <a:fillRect/>
          </a:stretch>
        </p:blipFill>
        <p:spPr>
          <a:xfrm>
            <a:off x="9455360" y="3974437"/>
            <a:ext cx="2425280" cy="2383742"/>
          </a:xfrm>
          <a:prstGeom prst="rect">
            <a:avLst/>
          </a:prstGeom>
        </p:spPr>
      </p:pic>
      <p:sp>
        <p:nvSpPr>
          <p:cNvPr id="7" name="Rectangle 6">
            <a:extLst>
              <a:ext uri="{FF2B5EF4-FFF2-40B4-BE49-F238E27FC236}">
                <a16:creationId xmlns:a16="http://schemas.microsoft.com/office/drawing/2014/main" xmlns="" id="{EB2779D5-4098-4045-8AE5-F1DB6D419C43}"/>
              </a:ext>
            </a:extLst>
          </p:cNvPr>
          <p:cNvSpPr/>
          <p:nvPr/>
        </p:nvSpPr>
        <p:spPr>
          <a:xfrm>
            <a:off x="1066801" y="665018"/>
            <a:ext cx="6677890" cy="923330"/>
          </a:xfrm>
          <a:prstGeom prst="rect">
            <a:avLst/>
          </a:prstGeom>
          <a:solidFill>
            <a:schemeClr val="bg1"/>
          </a:solidFill>
          <a:ln>
            <a:solidFill>
              <a:srgbClr val="FF0000"/>
            </a:solidFill>
          </a:ln>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id-ID" sz="5400" b="1" cap="none" spc="0" dirty="0">
                <a:ln>
                  <a:solidFill>
                    <a:srgbClr val="FFC000"/>
                  </a:solidFill>
                </a:ln>
                <a:solidFill>
                  <a:schemeClr val="accent4"/>
                </a:solidFill>
                <a:effectLst/>
              </a:rPr>
              <a:t>Rekayasa Pondasi 1 </a:t>
            </a:r>
          </a:p>
        </p:txBody>
      </p:sp>
      <p:sp>
        <p:nvSpPr>
          <p:cNvPr id="9" name="Rectangle 8"/>
          <p:cNvSpPr/>
          <p:nvPr/>
        </p:nvSpPr>
        <p:spPr>
          <a:xfrm rot="10800000" flipV="1">
            <a:off x="3905794" y="4239975"/>
            <a:ext cx="5695400" cy="523220"/>
          </a:xfrm>
          <a:prstGeom prst="rect">
            <a:avLst/>
          </a:prstGeom>
        </p:spPr>
        <p:txBody>
          <a:bodyPr wrap="square">
            <a:spAutoFit/>
          </a:bodyPr>
          <a:lstStyle/>
          <a:p>
            <a:pPr algn="ctr"/>
            <a:r>
              <a:rPr lang="en-US" sz="2800" dirty="0" err="1" smtClean="0">
                <a:ln w="18415" cmpd="sng">
                  <a:solidFill>
                    <a:srgbClr val="FFFFFF"/>
                  </a:solidFill>
                  <a:prstDash val="solid"/>
                </a:ln>
                <a:effectLst>
                  <a:outerShdw blurRad="63500" dir="3600000" algn="tl" rotWithShape="0">
                    <a:srgbClr val="000000">
                      <a:alpha val="70000"/>
                    </a:srgbClr>
                  </a:outerShdw>
                </a:effectLst>
                <a:latin typeface="Arial Black" pitchFamily="34" charset="0"/>
              </a:rPr>
              <a:t>dan</a:t>
            </a:r>
            <a:r>
              <a:rPr lang="en-US" sz="2800" dirty="0" smtClean="0">
                <a:ln w="18415" cmpd="sng">
                  <a:solidFill>
                    <a:srgbClr val="FFFFFF"/>
                  </a:solidFill>
                  <a:prstDash val="solid"/>
                </a:ln>
                <a:effectLst>
                  <a:outerShdw blurRad="63500" dir="3600000" algn="tl" rotWithShape="0">
                    <a:srgbClr val="000000">
                      <a:alpha val="70000"/>
                    </a:srgbClr>
                  </a:outerShdw>
                </a:effectLst>
                <a:latin typeface="Arial Black" pitchFamily="34" charset="0"/>
              </a:rPr>
              <a:t> </a:t>
            </a:r>
            <a:r>
              <a:rPr lang="en-US" sz="2800" dirty="0" err="1" smtClean="0">
                <a:ln w="18415" cmpd="sng">
                  <a:solidFill>
                    <a:srgbClr val="FFFFFF"/>
                  </a:solidFill>
                  <a:prstDash val="solid"/>
                </a:ln>
                <a:effectLst>
                  <a:outerShdw blurRad="63500" dir="3600000" algn="tl" rotWithShape="0">
                    <a:srgbClr val="000000">
                      <a:alpha val="70000"/>
                    </a:srgbClr>
                  </a:outerShdw>
                </a:effectLst>
                <a:latin typeface="Arial Black" pitchFamily="34" charset="0"/>
              </a:rPr>
              <a:t>Daya</a:t>
            </a:r>
            <a:r>
              <a:rPr lang="en-US" sz="2800" dirty="0" smtClean="0">
                <a:ln w="18415" cmpd="sng">
                  <a:solidFill>
                    <a:srgbClr val="FFFFFF"/>
                  </a:solidFill>
                  <a:prstDash val="solid"/>
                </a:ln>
                <a:effectLst>
                  <a:outerShdw blurRad="63500" dir="3600000" algn="tl" rotWithShape="0">
                    <a:srgbClr val="000000">
                      <a:alpha val="70000"/>
                    </a:srgbClr>
                  </a:outerShdw>
                </a:effectLst>
                <a:latin typeface="Arial Black" pitchFamily="34" charset="0"/>
              </a:rPr>
              <a:t> </a:t>
            </a:r>
            <a:r>
              <a:rPr lang="en-US" sz="2800" dirty="0" err="1" smtClean="0">
                <a:ln w="18415" cmpd="sng">
                  <a:solidFill>
                    <a:srgbClr val="FFFFFF"/>
                  </a:solidFill>
                  <a:prstDash val="solid"/>
                </a:ln>
                <a:effectLst>
                  <a:outerShdw blurRad="63500" dir="3600000" algn="tl" rotWithShape="0">
                    <a:srgbClr val="000000">
                      <a:alpha val="70000"/>
                    </a:srgbClr>
                  </a:outerShdw>
                </a:effectLst>
                <a:latin typeface="Arial Black" pitchFamily="34" charset="0"/>
              </a:rPr>
              <a:t>dukung</a:t>
            </a:r>
            <a:r>
              <a:rPr lang="en-US" sz="2800" dirty="0" smtClean="0">
                <a:ln w="18415" cmpd="sng">
                  <a:solidFill>
                    <a:srgbClr val="FFFFFF"/>
                  </a:solidFill>
                  <a:prstDash val="solid"/>
                </a:ln>
                <a:effectLst>
                  <a:outerShdw blurRad="63500" dir="3600000" algn="tl" rotWithShape="0">
                    <a:srgbClr val="000000">
                      <a:alpha val="70000"/>
                    </a:srgbClr>
                  </a:outerShdw>
                </a:effectLst>
                <a:latin typeface="Arial Black" pitchFamily="34" charset="0"/>
              </a:rPr>
              <a:t> Tanah </a:t>
            </a:r>
            <a:endParaRPr lang="en-US" sz="2800" dirty="0">
              <a:ln w="18415" cmpd="sng">
                <a:solidFill>
                  <a:srgbClr val="FFFFFF"/>
                </a:solidFill>
                <a:prstDash val="solid"/>
              </a:ln>
              <a:effectLst>
                <a:outerShdw blurRad="63500" dir="3600000" algn="tl" rotWithShape="0">
                  <a:srgbClr val="000000">
                    <a:alpha val="70000"/>
                  </a:srgbClr>
                </a:outerShdw>
              </a:effectLst>
              <a:latin typeface="Arial Black" pitchFamily="34" charset="0"/>
            </a:endParaRPr>
          </a:p>
        </p:txBody>
      </p:sp>
    </p:spTree>
    <p:extLst>
      <p:ext uri="{BB962C8B-B14F-4D97-AF65-F5344CB8AC3E}">
        <p14:creationId xmlns:p14="http://schemas.microsoft.com/office/powerpoint/2010/main" val="40051616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Pondasi</a:t>
            </a:r>
            <a:r>
              <a:rPr lang="en-US" dirty="0" smtClean="0"/>
              <a:t> </a:t>
            </a:r>
            <a:endParaRPr lang="en-US" dirty="0"/>
          </a:p>
        </p:txBody>
      </p:sp>
      <p:sp>
        <p:nvSpPr>
          <p:cNvPr id="3" name="Content Placeholder 2"/>
          <p:cNvSpPr>
            <a:spLocks noGrp="1"/>
          </p:cNvSpPr>
          <p:nvPr>
            <p:ph idx="1"/>
          </p:nvPr>
        </p:nvSpPr>
        <p:spPr>
          <a:xfrm>
            <a:off x="838199" y="1579418"/>
            <a:ext cx="10758055" cy="4597545"/>
          </a:xfrm>
        </p:spPr>
        <p:txBody>
          <a:bodyPr/>
          <a:lstStyle/>
          <a:p>
            <a:r>
              <a:rPr lang="id-ID" dirty="0" smtClean="0"/>
              <a:t>Pondasi dibuat pada saat paling awal dalam mendirikan </a:t>
            </a:r>
            <a:r>
              <a:rPr lang="en-US" dirty="0" err="1" smtClean="0"/>
              <a:t>bangunan</a:t>
            </a:r>
            <a:r>
              <a:rPr lang="en-US" dirty="0" smtClean="0"/>
              <a:t>/</a:t>
            </a:r>
            <a:r>
              <a:rPr lang="en-US" dirty="0" err="1" smtClean="0"/>
              <a:t>gadung</a:t>
            </a:r>
            <a:r>
              <a:rPr lang="en-US" dirty="0" smtClean="0"/>
              <a:t> /</a:t>
            </a:r>
            <a:r>
              <a:rPr lang="id-ID" dirty="0" smtClean="0"/>
              <a:t>rumah, tetapi kekuatan dan ketepatannya menjadi yang terpenting selama sebuah</a:t>
            </a:r>
            <a:r>
              <a:rPr lang="en-US" dirty="0" smtClean="0"/>
              <a:t> </a:t>
            </a:r>
            <a:r>
              <a:rPr lang="en-US" dirty="0" err="1" smtClean="0"/>
              <a:t>bangunan</a:t>
            </a:r>
            <a:r>
              <a:rPr lang="en-US" dirty="0" smtClean="0"/>
              <a:t>/</a:t>
            </a:r>
            <a:r>
              <a:rPr lang="en-US" dirty="0" err="1" smtClean="0"/>
              <a:t>gedung</a:t>
            </a:r>
            <a:r>
              <a:rPr lang="en-US" dirty="0" smtClean="0"/>
              <a:t>/</a:t>
            </a:r>
            <a:r>
              <a:rPr lang="id-ID" dirty="0" smtClean="0"/>
              <a:t>rumah berdiri. Karena fungsi yang penting tersebut, pengerjaan pondasi haruslah dikerjakan dengan tepat dan cermat. Dalam pemilihan bentuk pondasi, jenis pondasi dan kedalaman pondasi bangunan yang memadai, perlu diperhatikan beberapa hal yang berkaitan dengan pekerjaan pondasi tersebut. Hal ini disebabkan tidak semua jenis pondasi dapat dilaksanakan di semua tempat.(Misal penggunaan pondasi tiang pancang pada daerah padat penduduk tentu tidak tepat meskipun secara teknis telah memenuhi syarat).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51164"/>
            <a:ext cx="10515600" cy="5525799"/>
          </a:xfrm>
        </p:spPr>
        <p:txBody>
          <a:bodyPr>
            <a:normAutofit/>
          </a:bodyPr>
          <a:lstStyle/>
          <a:p>
            <a:r>
              <a:rPr lang="id-ID" dirty="0" smtClean="0"/>
              <a:t>Berikut ini cara memilih pondasi berdasarkan</a:t>
            </a:r>
            <a:r>
              <a:rPr lang="en-US" dirty="0" smtClean="0"/>
              <a:t> </a:t>
            </a:r>
            <a:r>
              <a:rPr lang="en-US" dirty="0" err="1" smtClean="0"/>
              <a:t>jeis</a:t>
            </a:r>
            <a:r>
              <a:rPr lang="en-US" dirty="0" smtClean="0"/>
              <a:t> </a:t>
            </a:r>
            <a:r>
              <a:rPr lang="en-US" dirty="0" err="1" smtClean="0"/>
              <a:t>tanah</a:t>
            </a:r>
            <a:r>
              <a:rPr lang="en-US" dirty="0" smtClean="0"/>
              <a:t> </a:t>
            </a:r>
            <a:r>
              <a:rPr lang="en-US" dirty="0" err="1" smtClean="0"/>
              <a:t>dan</a:t>
            </a:r>
            <a:r>
              <a:rPr lang="id-ID" dirty="0" smtClean="0"/>
              <a:t> daya dukung tanah : Bila kondisi tanah keras terletak pada permukaan tanah atau kedalaman pondasi antara 2-3 meter di bawah permukaan tanah maka jenis pondasinya adalah pondasi dangkal. (misal: pondasi jalur, pondasi telapak atau pondasi strauss pile). Bila kondisi tanah lunak hingga kedalaman kurang lebih 6 meter maka jenis pondasi yang dapat di gunakan adalah pondasi strauss pile atau bor pile manual</a:t>
            </a:r>
            <a:r>
              <a:rPr lang="en-US" dirty="0" smtClean="0"/>
              <a:t>.</a:t>
            </a:r>
            <a:r>
              <a:rPr lang="id-ID" dirty="0" smtClean="0"/>
              <a:t> Bila tanah keras terletak pada kedalaman sekitar 10 meter atau lebih di bawah permukaan tanah maka jenis pondasinya adalah pondasi bored pile, pondasi sumuran atau pondasi minipile. Bila tanah keras terletak pada kedalaman 20 meter atau lebih di bawah permukaan tanah maka jenis pondasinya adalah pondasi tiang pancang atau pondasi bored pile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535576"/>
            <a:ext cx="10868891" cy="5809805"/>
          </a:xfrm>
        </p:spPr>
        <p:txBody>
          <a:bodyPr>
            <a:normAutofit lnSpcReduction="10000"/>
          </a:bodyPr>
          <a:lstStyle/>
          <a:p>
            <a:r>
              <a:rPr lang="id-ID" dirty="0" smtClean="0"/>
              <a:t>Bagaimana cara mengetahui letak posisi tanah keras? Untuk mengetahui letak kedalaman tanah keras ada 2 cara yaitu dengan melakukan uji tanah dengan alat sondir ( soil test ) dan secara manual atau saat pekerjaan pondasi berlangsung (bor pile, strauss pile dan tiang pancang) atau bisa ditanyakan ke lingkungan sekitar yang pernah menggunakan pondasi dalam, karena pada umumnya dalam suatu lingkup wilayah letak kedalaman tanah keras tidak berbeda begitu jauh. </a:t>
            </a:r>
            <a:r>
              <a:rPr lang="en-US" dirty="0" smtClean="0"/>
              <a:t> </a:t>
            </a:r>
            <a:r>
              <a:rPr lang="id-ID" dirty="0" smtClean="0"/>
              <a:t>Perlu  ketahui, kenyamanan rumah tidak hanya tercipta dari kebersihan, keindahan arsitektur serta desain dari rumah itu sendiri tetapi juga dapat tercipta dari bagaimana rumah yang didirikan memberikan rasa keamanan bagi para penghuninya. Keamanan disini seperti halnya membuat pondasi rumah kokoh sehingga tidak merasa khawatir akan terjadi hal-hal yang tidak diinginkan (bangunan retak bahkan hal terburuk bangunan roboh / ambruk) . Oleh karena itu, ketika ingin membangun rumah pastikan tidak hanya mementingkan desain apiknya tetapi juga pentingkan pula kekokohannya</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BFE99DC-3E48-4DA2-8AFD-DF27701A9ACF}"/>
              </a:ext>
            </a:extLst>
          </p:cNvPr>
          <p:cNvSpPr>
            <a:spLocks noGrp="1"/>
          </p:cNvSpPr>
          <p:nvPr>
            <p:ph idx="1"/>
          </p:nvPr>
        </p:nvSpPr>
        <p:spPr>
          <a:xfrm>
            <a:off x="526474" y="665018"/>
            <a:ext cx="11152908" cy="5555674"/>
          </a:xfrm>
        </p:spPr>
        <p:txBody>
          <a:bodyPr>
            <a:normAutofit fontScale="25000" lnSpcReduction="20000"/>
          </a:bodyPr>
          <a:lstStyle/>
          <a:p>
            <a:pPr marL="0" indent="0">
              <a:lnSpc>
                <a:spcPct val="170000"/>
              </a:lnSpc>
              <a:buNone/>
            </a:pPr>
            <a:r>
              <a:rPr lang="id-ID" sz="9600" dirty="0"/>
              <a:t>Kriteria Pemilihan Pondasi :</a:t>
            </a:r>
          </a:p>
          <a:p>
            <a:pPr>
              <a:lnSpc>
                <a:spcPct val="170000"/>
              </a:lnSpc>
              <a:buFont typeface="Wingdings" panose="05000000000000000000" pitchFamily="2" charset="2"/>
              <a:buChar char="§"/>
            </a:pPr>
            <a:r>
              <a:rPr lang="id-ID" sz="9600" dirty="0"/>
              <a:t>Keamanan dan kenyamanan rumah tidak hanya tercipta dari kebersihan, keindahan arsitektur serta desain dari rumah itu sendiri tetapi juga dapat tercipta dari bagaimana rumah yang didirikan memberikan rasa keamanan bagi para penghuninya. </a:t>
            </a:r>
          </a:p>
          <a:p>
            <a:pPr>
              <a:lnSpc>
                <a:spcPct val="170000"/>
              </a:lnSpc>
              <a:buFont typeface="Wingdings" panose="05000000000000000000" pitchFamily="2" charset="2"/>
              <a:buChar char="§"/>
            </a:pPr>
            <a:r>
              <a:rPr lang="id-ID" sz="9600" dirty="0"/>
              <a:t>Keamanan dengan membuat </a:t>
            </a:r>
            <a:r>
              <a:rPr lang="id-ID" sz="9600" b="1" dirty="0"/>
              <a:t>pondasi rumah kokoh </a:t>
            </a:r>
            <a:r>
              <a:rPr lang="id-ID" sz="9600" dirty="0"/>
              <a:t> sehingga tidak terjadi bangunan retak , bangunan roboh / ambruk . Oleh karena itu, dalam membangun rumah mengutamakan kekokohannya dan  desain  yang  apik</a:t>
            </a:r>
            <a:r>
              <a:rPr lang="id-ID" sz="11200" dirty="0"/>
              <a:t>.  </a:t>
            </a:r>
          </a:p>
          <a:p>
            <a:endParaRPr lang="id-ID" dirty="0"/>
          </a:p>
        </p:txBody>
      </p:sp>
    </p:spTree>
    <p:extLst>
      <p:ext uri="{BB962C8B-B14F-4D97-AF65-F5344CB8AC3E}">
        <p14:creationId xmlns:p14="http://schemas.microsoft.com/office/powerpoint/2010/main" val="2223677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FCEDA5-2C62-4E79-BABF-BF38151D334F}"/>
              </a:ext>
            </a:extLst>
          </p:cNvPr>
          <p:cNvSpPr>
            <a:spLocks noGrp="1"/>
          </p:cNvSpPr>
          <p:nvPr>
            <p:ph type="title"/>
          </p:nvPr>
        </p:nvSpPr>
        <p:spPr>
          <a:xfrm>
            <a:off x="838200" y="365126"/>
            <a:ext cx="10799618" cy="826366"/>
          </a:xfrm>
        </p:spPr>
        <p:txBody>
          <a:bodyPr>
            <a:normAutofit fontScale="90000"/>
          </a:bodyPr>
          <a:lstStyle/>
          <a:p>
            <a:r>
              <a:rPr lang="id-ID" cap="all" dirty="0"/>
              <a:t/>
            </a:r>
            <a:br>
              <a:rPr lang="id-ID" cap="all" dirty="0"/>
            </a:br>
            <a:r>
              <a:rPr lang="id-ID" sz="2200" cap="all" dirty="0">
                <a:latin typeface="Arial" pitchFamily="34" charset="0"/>
                <a:cs typeface="Arial" pitchFamily="34" charset="0"/>
              </a:rPr>
              <a:t>PERTIMBANGAN DALAM MERANCANG PONDASI BERDASARKAN JENIS TANAH</a:t>
            </a:r>
            <a:r>
              <a:rPr lang="id-ID" sz="2700" dirty="0">
                <a:latin typeface="Arial" pitchFamily="34" charset="0"/>
                <a:cs typeface="Arial" pitchFamily="34" charset="0"/>
              </a:rPr>
              <a:t/>
            </a:r>
            <a:br>
              <a:rPr lang="id-ID" sz="2700" dirty="0">
                <a:latin typeface="Arial" pitchFamily="34" charset="0"/>
                <a:cs typeface="Arial" pitchFamily="34" charset="0"/>
              </a:rPr>
            </a:br>
            <a:endParaRPr lang="id-ID" sz="2700" dirty="0">
              <a:latin typeface="Arial" pitchFamily="34" charset="0"/>
              <a:cs typeface="Arial" pitchFamily="34" charset="0"/>
            </a:endParaRPr>
          </a:p>
        </p:txBody>
      </p:sp>
      <p:sp>
        <p:nvSpPr>
          <p:cNvPr id="3" name="Content Placeholder 2">
            <a:extLst>
              <a:ext uri="{FF2B5EF4-FFF2-40B4-BE49-F238E27FC236}">
                <a16:creationId xmlns:a16="http://schemas.microsoft.com/office/drawing/2014/main" xmlns="" id="{EF27DC47-255E-4A3A-8C7B-4D190D90D400}"/>
              </a:ext>
            </a:extLst>
          </p:cNvPr>
          <p:cNvSpPr>
            <a:spLocks noGrp="1"/>
          </p:cNvSpPr>
          <p:nvPr>
            <p:ph idx="1"/>
          </p:nvPr>
        </p:nvSpPr>
        <p:spPr>
          <a:xfrm>
            <a:off x="838199" y="1343891"/>
            <a:ext cx="10758055" cy="4833072"/>
          </a:xfrm>
        </p:spPr>
        <p:txBody>
          <a:bodyPr>
            <a:normAutofit fontScale="85000" lnSpcReduction="10000"/>
          </a:bodyPr>
          <a:lstStyle/>
          <a:p>
            <a:pPr marL="0" indent="0">
              <a:buNone/>
            </a:pPr>
            <a:r>
              <a:rPr lang="id-ID" dirty="0"/>
              <a:t>Di Indonesia sering kita jumpai berbagai macam atau jenis tanah. </a:t>
            </a:r>
            <a:r>
              <a:rPr lang="id-ID" dirty="0" smtClean="0"/>
              <a:t>Dalam </a:t>
            </a:r>
            <a:r>
              <a:rPr lang="id-ID" dirty="0"/>
              <a:t>perencanaan pelaksanaan membuat pondasi, kita harus mengetahui jenis tanah yang cocok dan sesuai untuk kebutuhan proyek. Bahwa tidak sembarangan tanah dapat gunakan untuk proses membuat pondasi seperti Boro Pile (Pondasi dengan element beton tulang yang dimasukan ke dalam lobang bor) atau Straus Pile (Pondasi yang dibuat dengan cara tanah dibor manual).</a:t>
            </a:r>
          </a:p>
          <a:p>
            <a:pPr marL="0" indent="0">
              <a:buNone/>
            </a:pPr>
            <a:r>
              <a:rPr lang="id-ID" dirty="0"/>
              <a:t>Secara umum perancangan pondasi dilakukan dengan beberapa langkah penting :</a:t>
            </a:r>
          </a:p>
          <a:p>
            <a:pPr>
              <a:tabLst>
                <a:tab pos="539750" algn="l"/>
              </a:tabLst>
            </a:pPr>
            <a:r>
              <a:rPr lang="id-ID" dirty="0"/>
              <a:t>1. Perencana harus menghitung jumlah beban efektif bangunan yang akan diterima 	pondasi yang kemudian diteruskan kedalam tanah. </a:t>
            </a:r>
          </a:p>
          <a:p>
            <a:pPr defTabSz="539750"/>
            <a:r>
              <a:rPr lang="id-ID" dirty="0"/>
              <a:t>2. Menentukan kapasitas daya dukung izin, dan menentukan luas pondasi yang 	digunakan. </a:t>
            </a:r>
          </a:p>
          <a:p>
            <a:pPr defTabSz="539750"/>
            <a:r>
              <a:rPr lang="id-ID" dirty="0"/>
              <a:t>3. Berdasarkan data yang diperoleh diatas maka dapat dilakukan perancangan 	struktural dengan menghitung momen lentur dan gaya geser yang terjadi 	pada 	pondasi.</a:t>
            </a:r>
          </a:p>
          <a:p>
            <a:endParaRPr lang="id-ID" dirty="0"/>
          </a:p>
        </p:txBody>
      </p:sp>
    </p:spTree>
    <p:extLst>
      <p:ext uri="{BB962C8B-B14F-4D97-AF65-F5344CB8AC3E}">
        <p14:creationId xmlns:p14="http://schemas.microsoft.com/office/powerpoint/2010/main" val="830829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717E9D4-C6FE-46FB-8699-D1DACB3B0598}"/>
              </a:ext>
            </a:extLst>
          </p:cNvPr>
          <p:cNvSpPr>
            <a:spLocks noGrp="1"/>
          </p:cNvSpPr>
          <p:nvPr>
            <p:ph idx="1"/>
          </p:nvPr>
        </p:nvSpPr>
        <p:spPr>
          <a:xfrm>
            <a:off x="838200" y="803563"/>
            <a:ext cx="10515600" cy="5373399"/>
          </a:xfrm>
        </p:spPr>
        <p:txBody>
          <a:bodyPr>
            <a:normAutofit fontScale="92500" lnSpcReduction="10000"/>
          </a:bodyPr>
          <a:lstStyle/>
          <a:p>
            <a:r>
              <a:rPr lang="id-ID" dirty="0"/>
              <a:t>Jenis pondasi yang dipilih biasanya ditentukan oleh berat bangunan berdasarkan pelimpahan beban. Namun kondisi tanah dan biaya yang tersedia juga mempengaruhi struktur pondasi. </a:t>
            </a:r>
          </a:p>
          <a:p>
            <a:r>
              <a:rPr lang="id-ID" dirty="0"/>
              <a:t>Permasalahan yang paling menonjol dalam pemilihan jenis pondasi adalah kondisi tanah, yaitu jenis tanah seperti apa yang akan menjadi tempat berdirinya bangunan. Karena setiap jenis tanah memiliki daya dukung yang berbeda, sehingga penurunan yang terjadi pun semakin beragam.</a:t>
            </a:r>
            <a:br>
              <a:rPr lang="id-ID" dirty="0"/>
            </a:br>
            <a:r>
              <a:rPr lang="id-ID" dirty="0"/>
              <a:t>Untuk mengatasi masalah tersebut, pertimbangan yang dilakukan dalam perhitungan merancang pondasi ditinjau berdasarkan jenis tanah</a:t>
            </a:r>
          </a:p>
          <a:p>
            <a:r>
              <a:rPr lang="id-ID" dirty="0"/>
              <a:t>Dalam pemilihan bentuk pondasi, jenis tanah dan kedalaman pondasi bangunan yang mewadahi, perlu diperhatikan beberapa hal yang berkaitan dengan pekerjaan pondasi tersebut. Hal ini disebabkan tidak semua jenis pondasi dapat dilaksanakan di semua tempat (Misal penggunaan pondasi tiang pancang pada daerah padat penduduk tentu tidak tepat meskipun secara teknis telah memenuhi syarat).  </a:t>
            </a:r>
          </a:p>
        </p:txBody>
      </p:sp>
    </p:spTree>
    <p:extLst>
      <p:ext uri="{BB962C8B-B14F-4D97-AF65-F5344CB8AC3E}">
        <p14:creationId xmlns:p14="http://schemas.microsoft.com/office/powerpoint/2010/main" val="1500939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03530A-1C35-4C83-96F1-2560EDC2A48B}"/>
              </a:ext>
            </a:extLst>
          </p:cNvPr>
          <p:cNvSpPr>
            <a:spLocks noGrp="1"/>
          </p:cNvSpPr>
          <p:nvPr>
            <p:ph type="title"/>
          </p:nvPr>
        </p:nvSpPr>
        <p:spPr/>
        <p:txBody>
          <a:bodyPr/>
          <a:lstStyle/>
          <a:p>
            <a:r>
              <a:rPr lang="id-ID" dirty="0"/>
              <a:t>Daya Dukung Pondasi </a:t>
            </a:r>
          </a:p>
        </p:txBody>
      </p:sp>
      <p:sp>
        <p:nvSpPr>
          <p:cNvPr id="3" name="Content Placeholder 2">
            <a:extLst>
              <a:ext uri="{FF2B5EF4-FFF2-40B4-BE49-F238E27FC236}">
                <a16:creationId xmlns:a16="http://schemas.microsoft.com/office/drawing/2014/main" xmlns="" id="{9B2A23A2-78C1-4352-8B88-094FAC9205DD}"/>
              </a:ext>
            </a:extLst>
          </p:cNvPr>
          <p:cNvSpPr>
            <a:spLocks noGrp="1"/>
          </p:cNvSpPr>
          <p:nvPr>
            <p:ph idx="1"/>
          </p:nvPr>
        </p:nvSpPr>
        <p:spPr>
          <a:xfrm>
            <a:off x="838200" y="1399309"/>
            <a:ext cx="10515600" cy="4777654"/>
          </a:xfrm>
        </p:spPr>
        <p:txBody>
          <a:bodyPr>
            <a:normAutofit lnSpcReduction="10000"/>
          </a:bodyPr>
          <a:lstStyle/>
          <a:p>
            <a:pPr lvl="0"/>
            <a:r>
              <a:rPr lang="id-ID" sz="2600" dirty="0">
                <a:solidFill>
                  <a:prstClr val="black"/>
                </a:solidFill>
              </a:rPr>
              <a:t>Jenis pondasi yang dipilih biasanya ditentukan oleh berat bangunan berdasarkan pelimpahan beban. Namun kondisi tanah dan biaya yang tersedia juga mempengaruhi struktur pondasi. Masalah utama dalam pemilihan jenis pondasi adalah kondisi tanah, yaitu jenis tanah seperti apa yang akan dijadikan menjadi tempat berdirinya bangunan. Sebab setiap jenis tanah memiliki </a:t>
            </a:r>
            <a:r>
              <a:rPr lang="id-ID" sz="2600" b="1" u="sng" cap="all" dirty="0">
                <a:solidFill>
                  <a:prstClr val="black"/>
                </a:solidFill>
                <a:hlinkClick r:id="rId2">
                  <a:extLst>
                    <a:ext uri="{A12FA001-AC4F-418D-AE19-62706E023703}">
                      <ahyp:hlinkClr xmlns:ahyp="http://schemas.microsoft.com/office/drawing/2018/hyperlinkcolor" xmlns="" val="tx"/>
                    </a:ext>
                  </a:extLst>
                </a:hlinkClick>
              </a:rPr>
              <a:t>DAYA DUKUNG</a:t>
            </a:r>
            <a:r>
              <a:rPr lang="id-ID" sz="2600" dirty="0">
                <a:solidFill>
                  <a:prstClr val="black"/>
                </a:solidFill>
              </a:rPr>
              <a:t> yang berbeda. Sehingga penurunan yang terjadi semakin beragam. </a:t>
            </a:r>
          </a:p>
          <a:p>
            <a:pPr lvl="0"/>
            <a:r>
              <a:rPr lang="id-ID" sz="2600" b="1" dirty="0">
                <a:solidFill>
                  <a:prstClr val="black"/>
                </a:solidFill>
              </a:rPr>
              <a:t>Pondasi dangkal</a:t>
            </a:r>
            <a:r>
              <a:rPr lang="id-ID" sz="2600" dirty="0">
                <a:solidFill>
                  <a:prstClr val="black"/>
                </a:solidFill>
              </a:rPr>
              <a:t> digunakan apabila letak </a:t>
            </a:r>
            <a:r>
              <a:rPr lang="id-ID" sz="2600" b="1" dirty="0">
                <a:solidFill>
                  <a:prstClr val="black"/>
                </a:solidFill>
              </a:rPr>
              <a:t>tanah</a:t>
            </a:r>
            <a:r>
              <a:rPr lang="id-ID" sz="2600" dirty="0">
                <a:solidFill>
                  <a:prstClr val="black"/>
                </a:solidFill>
              </a:rPr>
              <a:t> kerasnya berada dekat dengan permukaan </a:t>
            </a:r>
            <a:r>
              <a:rPr lang="id-ID" sz="2600" b="1" dirty="0">
                <a:solidFill>
                  <a:prstClr val="black"/>
                </a:solidFill>
              </a:rPr>
              <a:t>tanah</a:t>
            </a:r>
            <a:r>
              <a:rPr lang="id-ID" sz="2600" dirty="0">
                <a:solidFill>
                  <a:prstClr val="black"/>
                </a:solidFill>
              </a:rPr>
              <a:t> dan tidak terlalu dalam yakni kedalaman </a:t>
            </a:r>
            <a:r>
              <a:rPr lang="id-ID" sz="2600" b="1" dirty="0">
                <a:solidFill>
                  <a:prstClr val="black"/>
                </a:solidFill>
              </a:rPr>
              <a:t>pondasi</a:t>
            </a:r>
            <a:r>
              <a:rPr lang="id-ID" sz="2600" dirty="0">
                <a:solidFill>
                  <a:prstClr val="black"/>
                </a:solidFill>
              </a:rPr>
              <a:t> kurang atau sama dengan lebar </a:t>
            </a:r>
            <a:r>
              <a:rPr lang="id-ID" sz="2600" b="1" dirty="0">
                <a:solidFill>
                  <a:prstClr val="black"/>
                </a:solidFill>
              </a:rPr>
              <a:t>pondasi</a:t>
            </a:r>
            <a:r>
              <a:rPr lang="id-ID" sz="2600" dirty="0">
                <a:solidFill>
                  <a:prstClr val="black"/>
                </a:solidFill>
              </a:rPr>
              <a:t> (D ≤ B). Kapasitas </a:t>
            </a:r>
            <a:r>
              <a:rPr lang="id-ID" sz="2600" b="1" dirty="0">
                <a:solidFill>
                  <a:prstClr val="black"/>
                </a:solidFill>
              </a:rPr>
              <a:t>daya dukung pondasi dangkal</a:t>
            </a:r>
            <a:r>
              <a:rPr lang="id-ID" sz="2600" dirty="0">
                <a:solidFill>
                  <a:prstClr val="black"/>
                </a:solidFill>
              </a:rPr>
              <a:t> ialah kemampuan </a:t>
            </a:r>
            <a:r>
              <a:rPr lang="id-ID" sz="2600" b="1" dirty="0">
                <a:solidFill>
                  <a:prstClr val="black"/>
                </a:solidFill>
              </a:rPr>
              <a:t>tanah</a:t>
            </a:r>
            <a:r>
              <a:rPr lang="id-ID" sz="2600" dirty="0">
                <a:solidFill>
                  <a:prstClr val="black"/>
                </a:solidFill>
              </a:rPr>
              <a:t> dibawah </a:t>
            </a:r>
            <a:r>
              <a:rPr lang="id-ID" sz="2600" b="1" dirty="0">
                <a:solidFill>
                  <a:prstClr val="black"/>
                </a:solidFill>
              </a:rPr>
              <a:t>pondasi</a:t>
            </a:r>
            <a:r>
              <a:rPr lang="id-ID" sz="2600" dirty="0">
                <a:solidFill>
                  <a:prstClr val="black"/>
                </a:solidFill>
              </a:rPr>
              <a:t> menahan beban yang diteruskan oleh </a:t>
            </a:r>
            <a:r>
              <a:rPr lang="id-ID" sz="2600" b="1" dirty="0">
                <a:solidFill>
                  <a:prstClr val="black"/>
                </a:solidFill>
              </a:rPr>
              <a:t>pondasi dangkal</a:t>
            </a:r>
          </a:p>
          <a:p>
            <a:endParaRPr lang="id-ID" dirty="0"/>
          </a:p>
        </p:txBody>
      </p:sp>
    </p:spTree>
    <p:extLst>
      <p:ext uri="{BB962C8B-B14F-4D97-AF65-F5344CB8AC3E}">
        <p14:creationId xmlns:p14="http://schemas.microsoft.com/office/powerpoint/2010/main" val="3658481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6626A57-F773-4BE8-A8E2-C412F8542567}"/>
              </a:ext>
            </a:extLst>
          </p:cNvPr>
          <p:cNvSpPr>
            <a:spLocks noGrp="1"/>
          </p:cNvSpPr>
          <p:nvPr>
            <p:ph type="title"/>
          </p:nvPr>
        </p:nvSpPr>
        <p:spPr/>
        <p:txBody>
          <a:bodyPr/>
          <a:lstStyle/>
          <a:p>
            <a:r>
              <a:rPr lang="id-ID" sz="2800" b="1" dirty="0">
                <a:solidFill>
                  <a:srgbClr val="202124"/>
                </a:solidFill>
                <a:latin typeface="arial" panose="020B0604020202020204" pitchFamily="34" charset="0"/>
                <a:ea typeface="+mn-ea"/>
                <a:cs typeface="+mn-cs"/>
              </a:rPr>
              <a:t>Daya Dukung Tanah</a:t>
            </a:r>
            <a:r>
              <a:rPr lang="id-ID" sz="2800" dirty="0">
                <a:solidFill>
                  <a:srgbClr val="202124"/>
                </a:solidFill>
                <a:latin typeface="arial" panose="020B0604020202020204" pitchFamily="34" charset="0"/>
                <a:ea typeface="+mn-ea"/>
                <a:cs typeface="+mn-cs"/>
              </a:rPr>
              <a:t> </a:t>
            </a:r>
            <a:endParaRPr lang="id-ID" dirty="0"/>
          </a:p>
        </p:txBody>
      </p:sp>
      <p:sp>
        <p:nvSpPr>
          <p:cNvPr id="3" name="Content Placeholder 2">
            <a:extLst>
              <a:ext uri="{FF2B5EF4-FFF2-40B4-BE49-F238E27FC236}">
                <a16:creationId xmlns:a16="http://schemas.microsoft.com/office/drawing/2014/main" xmlns="" id="{920CAF06-9EFD-4D7E-8634-17C840CCA38A}"/>
              </a:ext>
            </a:extLst>
          </p:cNvPr>
          <p:cNvSpPr>
            <a:spLocks noGrp="1"/>
          </p:cNvSpPr>
          <p:nvPr>
            <p:ph idx="1"/>
          </p:nvPr>
        </p:nvSpPr>
        <p:spPr>
          <a:xfrm>
            <a:off x="838200" y="1440873"/>
            <a:ext cx="10515600" cy="4736090"/>
          </a:xfrm>
        </p:spPr>
        <p:txBody>
          <a:bodyPr>
            <a:normAutofit lnSpcReduction="10000"/>
          </a:bodyPr>
          <a:lstStyle/>
          <a:p>
            <a:r>
              <a:rPr lang="id-ID" b="1" dirty="0">
                <a:solidFill>
                  <a:srgbClr val="202124"/>
                </a:solidFill>
                <a:latin typeface="Arial" panose="020B0604020202020204" pitchFamily="34" charset="0"/>
                <a:cs typeface="Arial" panose="020B0604020202020204" pitchFamily="34" charset="0"/>
              </a:rPr>
              <a:t>Daya dukung tanah</a:t>
            </a:r>
            <a:r>
              <a:rPr lang="id-ID" dirty="0">
                <a:solidFill>
                  <a:srgbClr val="202124"/>
                </a:solidFill>
                <a:latin typeface="Arial" panose="020B0604020202020204" pitchFamily="34" charset="0"/>
                <a:cs typeface="Arial" panose="020B0604020202020204" pitchFamily="34" charset="0"/>
              </a:rPr>
              <a:t> adalah kemampuan </a:t>
            </a:r>
            <a:r>
              <a:rPr lang="id-ID" b="1" dirty="0">
                <a:solidFill>
                  <a:srgbClr val="202124"/>
                </a:solidFill>
                <a:latin typeface="Arial" panose="020B0604020202020204" pitchFamily="34" charset="0"/>
                <a:cs typeface="Arial" panose="020B0604020202020204" pitchFamily="34" charset="0"/>
              </a:rPr>
              <a:t>tanah</a:t>
            </a:r>
            <a:r>
              <a:rPr lang="id-ID" dirty="0">
                <a:solidFill>
                  <a:srgbClr val="202124"/>
                </a:solidFill>
                <a:latin typeface="Arial" panose="020B0604020202020204" pitchFamily="34" charset="0"/>
                <a:cs typeface="Arial" panose="020B0604020202020204" pitchFamily="34" charset="0"/>
              </a:rPr>
              <a:t> untuk menahan tekanan atau beban bangunan pada </a:t>
            </a:r>
            <a:r>
              <a:rPr lang="id-ID" b="1" dirty="0">
                <a:solidFill>
                  <a:srgbClr val="202124"/>
                </a:solidFill>
                <a:latin typeface="Arial" panose="020B0604020202020204" pitchFamily="34" charset="0"/>
                <a:cs typeface="Arial" panose="020B0604020202020204" pitchFamily="34" charset="0"/>
              </a:rPr>
              <a:t>tanah</a:t>
            </a:r>
            <a:r>
              <a:rPr lang="id-ID" dirty="0">
                <a:solidFill>
                  <a:srgbClr val="202124"/>
                </a:solidFill>
                <a:latin typeface="Arial" panose="020B0604020202020204" pitchFamily="34" charset="0"/>
                <a:cs typeface="Arial" panose="020B0604020202020204" pitchFamily="34" charset="0"/>
              </a:rPr>
              <a:t> dengan aman tanpa menimbulkan keruntuhan geser dan penurunan berlebihan (Najoan, 20020). </a:t>
            </a:r>
            <a:r>
              <a:rPr lang="id-ID" b="1" dirty="0">
                <a:solidFill>
                  <a:srgbClr val="202124"/>
                </a:solidFill>
                <a:latin typeface="Arial" panose="020B0604020202020204" pitchFamily="34" charset="0"/>
                <a:cs typeface="Arial" panose="020B0604020202020204" pitchFamily="34" charset="0"/>
              </a:rPr>
              <a:t>Daya dukung</a:t>
            </a:r>
            <a:r>
              <a:rPr lang="id-ID" dirty="0">
                <a:solidFill>
                  <a:srgbClr val="202124"/>
                </a:solidFill>
                <a:latin typeface="Arial" panose="020B0604020202020204" pitchFamily="34" charset="0"/>
                <a:cs typeface="Arial" panose="020B0604020202020204" pitchFamily="34" charset="0"/>
              </a:rPr>
              <a:t> yang aman terhadap keruntuhan tidak berarti bahwa penurunan pondasi akan berada dalam batas-batas yang diizinkan.</a:t>
            </a:r>
          </a:p>
          <a:p>
            <a:r>
              <a:rPr lang="id-ID" dirty="0">
                <a:latin typeface="Arial" panose="020B0604020202020204" pitchFamily="34" charset="0"/>
                <a:cs typeface="Arial" panose="020B0604020202020204" pitchFamily="34" charset="0"/>
              </a:rPr>
              <a:t>Besarnya kapasitas daya dukung direpresentasikan atas tiga bagian yang masing-masing bagian berhubungan dengan bagian dari mekanisme keruntuhan. Bagian pertama berasal dari kekuatan kohesi tanah, bagian kedua berasal dari berat tanah diatas dasar pondasi dangkal dan bagian ketiga berasal dari berat tanah dibawah dasar pondasi dangkal.</a:t>
            </a:r>
          </a:p>
        </p:txBody>
      </p:sp>
    </p:spTree>
    <p:extLst>
      <p:ext uri="{BB962C8B-B14F-4D97-AF65-F5344CB8AC3E}">
        <p14:creationId xmlns:p14="http://schemas.microsoft.com/office/powerpoint/2010/main" val="67679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A83907-13BE-40E4-965F-88BBC80C1FB0}"/>
              </a:ext>
            </a:extLst>
          </p:cNvPr>
          <p:cNvSpPr>
            <a:spLocks noGrp="1"/>
          </p:cNvSpPr>
          <p:nvPr>
            <p:ph type="title"/>
          </p:nvPr>
        </p:nvSpPr>
        <p:spPr>
          <a:xfrm>
            <a:off x="838200" y="365126"/>
            <a:ext cx="10744200" cy="937202"/>
          </a:xfrm>
        </p:spPr>
        <p:txBody>
          <a:bodyPr>
            <a:normAutofit fontScale="90000"/>
          </a:bodyPr>
          <a:lstStyle/>
          <a:p>
            <a:r>
              <a:rPr lang="id-ID" u="sng" dirty="0">
                <a:hlinkClick r:id="rId2">
                  <a:extLst>
                    <a:ext uri="{A12FA001-AC4F-418D-AE19-62706E023703}">
                      <ahyp:hlinkClr xmlns:ahyp="http://schemas.microsoft.com/office/drawing/2018/hyperlinkcolor" xmlns="" val="tx"/>
                    </a:ext>
                  </a:extLst>
                </a:hlinkClick>
              </a:rPr>
              <a:t/>
            </a:r>
            <a:br>
              <a:rPr lang="id-ID" u="sng" dirty="0">
                <a:hlinkClick r:id="rId2">
                  <a:extLst>
                    <a:ext uri="{A12FA001-AC4F-418D-AE19-62706E023703}">
                      <ahyp:hlinkClr xmlns:ahyp="http://schemas.microsoft.com/office/drawing/2018/hyperlinkcolor" xmlns="" val="tx"/>
                    </a:ext>
                  </a:extLst>
                </a:hlinkClick>
              </a:rPr>
            </a:br>
            <a:r>
              <a:rPr lang="id-ID" sz="2700" dirty="0">
                <a:hlinkClick r:id="rId2">
                  <a:extLst>
                    <a:ext uri="{A12FA001-AC4F-418D-AE19-62706E023703}">
                      <ahyp:hlinkClr xmlns:ahyp="http://schemas.microsoft.com/office/drawing/2018/hyperlinkcolor" xmlns="" val="tx"/>
                    </a:ext>
                  </a:extLst>
                </a:hlinkClick>
              </a:rPr>
              <a:t>PEMILIHAN PONDASI BERDASARKAN DAYA DUKUNG TANAH</a:t>
            </a:r>
            <a:r>
              <a:rPr lang="id-ID" dirty="0"/>
              <a:t/>
            </a:r>
            <a:br>
              <a:rPr lang="id-ID" dirty="0"/>
            </a:br>
            <a:endParaRPr lang="id-ID" dirty="0"/>
          </a:p>
        </p:txBody>
      </p:sp>
      <p:sp>
        <p:nvSpPr>
          <p:cNvPr id="3" name="Content Placeholder 2">
            <a:extLst>
              <a:ext uri="{FF2B5EF4-FFF2-40B4-BE49-F238E27FC236}">
                <a16:creationId xmlns:a16="http://schemas.microsoft.com/office/drawing/2014/main" xmlns="" id="{6ECD1A14-6760-4855-97AC-E70070ACFD29}"/>
              </a:ext>
            </a:extLst>
          </p:cNvPr>
          <p:cNvSpPr>
            <a:spLocks noGrp="1"/>
          </p:cNvSpPr>
          <p:nvPr>
            <p:ph idx="1"/>
          </p:nvPr>
        </p:nvSpPr>
        <p:spPr>
          <a:xfrm>
            <a:off x="838200" y="1427018"/>
            <a:ext cx="10515600" cy="4749945"/>
          </a:xfrm>
        </p:spPr>
        <p:txBody>
          <a:bodyPr>
            <a:normAutofit fontScale="85000" lnSpcReduction="10000"/>
          </a:bodyPr>
          <a:lstStyle/>
          <a:p>
            <a:r>
              <a:rPr lang="id-ID" dirty="0"/>
              <a:t>Pondasi bangunan adalah kontruksi yang paling terpenting pada suatu bangunan. Dan pondasi berfungsi sebagai penahan seluruh beban yang diakibatkan oleh beban struktur sendiri ataupun beban/gaya yang berasal dari luar. </a:t>
            </a:r>
          </a:p>
          <a:p>
            <a:r>
              <a:rPr lang="id-ID" dirty="0"/>
              <a:t>Pondasi merupakan bagian dari struktur yang berfungsi meneruskan beban menuju lapisan tanah pendukung dibawahnya. Dalam struktur apapun, beban yang terjadi baik yang disebabkan oleh berat sendiri ataupun akibat beban rencana harus disalurkan ke dalam suatu lapisan pendukung dalam hal ini adalah tanah yang ada di bawah struktur tersebut dalam rekayasa pondasi adalah daya dukung tanah (qc).</a:t>
            </a:r>
          </a:p>
          <a:p>
            <a:r>
              <a:rPr lang="id-ID" dirty="0"/>
              <a:t>Resiko yang terjadi jika bangunan atas atau struktur atas masih layak tetapi  pondasinya rusak,  bangunan ini tidak akan bertahan lama dan akan  rusak, apabila konstruksi tersebut seperti gedung bertingkat seperti hotel atau mall yang menjadi tempat manusia beraktivitas tentu kalau sampai terjadi kerusakan pada pondasi maka bisa menimbulkan korban jiwa yang sangat banyak.</a:t>
            </a:r>
          </a:p>
        </p:txBody>
      </p:sp>
    </p:spTree>
    <p:extLst>
      <p:ext uri="{BB962C8B-B14F-4D97-AF65-F5344CB8AC3E}">
        <p14:creationId xmlns:p14="http://schemas.microsoft.com/office/powerpoint/2010/main" val="647469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C703FCC-A76C-419B-9AEC-3EF0B069AEF2}"/>
              </a:ext>
            </a:extLst>
          </p:cNvPr>
          <p:cNvSpPr>
            <a:spLocks noGrp="1"/>
          </p:cNvSpPr>
          <p:nvPr>
            <p:ph idx="1"/>
          </p:nvPr>
        </p:nvSpPr>
        <p:spPr>
          <a:xfrm>
            <a:off x="838200" y="426316"/>
            <a:ext cx="10515600" cy="5669684"/>
          </a:xfrm>
        </p:spPr>
        <p:txBody>
          <a:bodyPr>
            <a:normAutofit fontScale="85000" lnSpcReduction="20000"/>
          </a:bodyPr>
          <a:lstStyle/>
          <a:p>
            <a:r>
              <a:rPr lang="id-ID" dirty="0"/>
              <a:t>Setiap pondasi bangunan perlu direncanakan berdasarkan jenis pondasi, kekuatan dan daya dukung tanah tempat pondasi tersebut. </a:t>
            </a:r>
          </a:p>
          <a:p>
            <a:r>
              <a:rPr lang="id-ID" dirty="0"/>
              <a:t>Bagi tanah yang stabil dan memiliki daya dukung baik, maka pondasinya hanya membutuhkan konstruksi yang sederhana seperti pondasi menerus untuk rumah tinggal atau pondasi telapak untuk gedung bertingkat rendah. Jika tanahnya labil dan memiliki daya dukung buruk, maka perencanaan pondasinya harus sangat diperhatikan atau  perencanaanya pasti lebih  rumit.</a:t>
            </a:r>
          </a:p>
          <a:p>
            <a:r>
              <a:rPr lang="id-ID" dirty="0"/>
              <a:t>Dalam mendesain pondasi harus mempertimbangkan penurunan dan daya dukung tanah, dalam beberapa kasus semisal turap, defleksi / lendutan pondasi juga diikutkan dalam pertimbangan. Terjadinya penurunan, yang diperhitungkan biasanya penurunan total(keseluruhan bagian pondasi turun bersama-sama) dan penurunan diferensial(sebagian pondasi saja yang turun / miring). Ini dapat menimbulkan masalah bagi struktur yang didukungnya.</a:t>
            </a:r>
          </a:p>
          <a:p>
            <a:r>
              <a:rPr lang="id-ID" dirty="0"/>
              <a:t>Daya dukung pondasi merupakan kombinasi dari kekuatan gesekan tanah terhadap pondasi( tergantung pada jenis tanah, massa jenisnya, nilai kohesi adhesinya, kedalamannya, dsb), kekuatan tanah dimana ujung pondasi itu berdiri, dan juga pada bahan pondasi itu sendiri. Dalamnya tanah serta perubahan-perubahan yang terjadi di dalamnya amatlah sulit dipastikan, oleh karena itu dalam geoteknik membatasi beban yang bekerja hanya boleh biasanya 1/3 dari kekuatan desainnya</a:t>
            </a:r>
          </a:p>
        </p:txBody>
      </p:sp>
    </p:spTree>
    <p:extLst>
      <p:ext uri="{BB962C8B-B14F-4D97-AF65-F5344CB8AC3E}">
        <p14:creationId xmlns:p14="http://schemas.microsoft.com/office/powerpoint/2010/main" val="4002837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D0A063-5FF5-4FEE-AFCF-7ED776187F9E}"/>
              </a:ext>
            </a:extLst>
          </p:cNvPr>
          <p:cNvSpPr>
            <a:spLocks noGrp="1"/>
          </p:cNvSpPr>
          <p:nvPr>
            <p:ph type="title"/>
          </p:nvPr>
        </p:nvSpPr>
        <p:spPr>
          <a:xfrm>
            <a:off x="838199" y="365126"/>
            <a:ext cx="10868891" cy="978766"/>
          </a:xfrm>
        </p:spPr>
        <p:txBody>
          <a:bodyPr>
            <a:normAutofit fontScale="90000"/>
          </a:bodyPr>
          <a:lstStyle/>
          <a:p>
            <a:r>
              <a:rPr lang="id-ID" b="1" dirty="0"/>
              <a:t/>
            </a:r>
            <a:br>
              <a:rPr lang="id-ID" b="1" dirty="0"/>
            </a:br>
            <a:r>
              <a:rPr lang="id-ID" sz="3600" b="1" dirty="0"/>
              <a:t> </a:t>
            </a:r>
            <a:r>
              <a:rPr lang="sv-SE" sz="3600" b="1" dirty="0"/>
              <a:t>PEMILIHAN PONDASI BERDASARKAN DAYA DUKUNG TANAH </a:t>
            </a:r>
            <a:r>
              <a:rPr lang="id-ID" sz="3600" b="1" dirty="0"/>
              <a:t> :</a:t>
            </a:r>
            <a:r>
              <a:rPr lang="id-ID" sz="3600" dirty="0"/>
              <a:t/>
            </a:r>
            <a:br>
              <a:rPr lang="id-ID" sz="3600" dirty="0"/>
            </a:br>
            <a:endParaRPr lang="id-ID" sz="3600" dirty="0"/>
          </a:p>
        </p:txBody>
      </p:sp>
      <p:sp>
        <p:nvSpPr>
          <p:cNvPr id="3" name="Content Placeholder 2">
            <a:extLst>
              <a:ext uri="{FF2B5EF4-FFF2-40B4-BE49-F238E27FC236}">
                <a16:creationId xmlns:a16="http://schemas.microsoft.com/office/drawing/2014/main" xmlns="" id="{1AC0ABC6-4341-461B-9105-53E9C013FADC}"/>
              </a:ext>
            </a:extLst>
          </p:cNvPr>
          <p:cNvSpPr>
            <a:spLocks noGrp="1"/>
          </p:cNvSpPr>
          <p:nvPr>
            <p:ph idx="1"/>
          </p:nvPr>
        </p:nvSpPr>
        <p:spPr>
          <a:xfrm>
            <a:off x="838200" y="1496291"/>
            <a:ext cx="10515600" cy="4680672"/>
          </a:xfrm>
        </p:spPr>
        <p:txBody>
          <a:bodyPr>
            <a:normAutofit fontScale="92500" lnSpcReduction="10000"/>
          </a:bodyPr>
          <a:lstStyle/>
          <a:p>
            <a:pPr lvl="0"/>
            <a:r>
              <a:rPr lang="id-ID" dirty="0"/>
              <a:t>Jika kondisi tanah keras terletak pada permukaan tanah atau kedalaman pondsai antara 2-3 meter dibawah permukaan tanah maka jenis pondasinya adalah pondasi dangkal (misal: pondasi jalur, pondasi telapak atau pondasi strauss)</a:t>
            </a:r>
          </a:p>
          <a:p>
            <a:pPr lvl="0"/>
            <a:r>
              <a:rPr lang="id-ID" dirty="0"/>
              <a:t>Jika kondisi tanah lunak hingga kedlaman kurang lebih 6 meter maka jenis pondasi yang dapat digunakan adalah pondasi strauss pile atau bor pile manual.</a:t>
            </a:r>
          </a:p>
          <a:p>
            <a:pPr lvl="0"/>
            <a:r>
              <a:rPr lang="id-ID" dirty="0"/>
              <a:t>Jika tanah keras terletak pada kedalaman sekitar 10 meter atau lebih dibawah permukaan tanah maka jenis pondasinya yaitu pondasi bored pile, pondasi sumuran atau pondasi tiang mine pile.</a:t>
            </a:r>
          </a:p>
          <a:p>
            <a:pPr lvl="0"/>
            <a:r>
              <a:rPr lang="id-ID" dirty="0"/>
              <a:t>Jika tanah keras terletak di kedalaman 20 meter atau lebih dibawah permukaan tanah maka jenis pondasinya ialah pondasi tiang pancang atau pondasi bored pile.</a:t>
            </a:r>
          </a:p>
          <a:p>
            <a:endParaRPr lang="id-ID" dirty="0"/>
          </a:p>
        </p:txBody>
      </p:sp>
    </p:spTree>
    <p:extLst>
      <p:ext uri="{BB962C8B-B14F-4D97-AF65-F5344CB8AC3E}">
        <p14:creationId xmlns:p14="http://schemas.microsoft.com/office/powerpoint/2010/main" val="2578889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C7A2092-AF1F-4F74-ADCB-852BE342098E}"/>
              </a:ext>
            </a:extLst>
          </p:cNvPr>
          <p:cNvSpPr>
            <a:spLocks noGrp="1"/>
          </p:cNvSpPr>
          <p:nvPr>
            <p:ph idx="1"/>
          </p:nvPr>
        </p:nvSpPr>
        <p:spPr>
          <a:xfrm>
            <a:off x="838200" y="637309"/>
            <a:ext cx="10515600" cy="5539654"/>
          </a:xfrm>
        </p:spPr>
        <p:txBody>
          <a:bodyPr/>
          <a:lstStyle/>
          <a:p>
            <a:r>
              <a:rPr lang="id-ID" dirty="0"/>
              <a:t>Standar daya dukung tanah menurut Peraturan Pembebanan Indonesia Untuk Gedung tahun 1983 adalah :</a:t>
            </a:r>
          </a:p>
          <a:p>
            <a:pPr lvl="0"/>
            <a:r>
              <a:rPr lang="id-ID" dirty="0"/>
              <a:t>Tanah keras (lebih dari 5 kg/cm</a:t>
            </a:r>
            <a:r>
              <a:rPr lang="id-ID" baseline="30000" dirty="0"/>
              <a:t>2</a:t>
            </a:r>
            <a:r>
              <a:rPr lang="id-ID" dirty="0"/>
              <a:t>).</a:t>
            </a:r>
          </a:p>
          <a:p>
            <a:pPr lvl="0"/>
            <a:r>
              <a:rPr lang="id-ID" dirty="0"/>
              <a:t>Tanah sedang (2-5 kg/cm</a:t>
            </a:r>
            <a:r>
              <a:rPr lang="id-ID" baseline="30000" dirty="0"/>
              <a:t>2</a:t>
            </a:r>
            <a:r>
              <a:rPr lang="id-ID" dirty="0"/>
              <a:t>)</a:t>
            </a:r>
          </a:p>
          <a:p>
            <a:pPr lvl="0"/>
            <a:r>
              <a:rPr lang="id-ID" dirty="0"/>
              <a:t>Tanah lunak (0,5-2 g/cm</a:t>
            </a:r>
            <a:r>
              <a:rPr lang="id-ID" baseline="30000" dirty="0"/>
              <a:t>2</a:t>
            </a:r>
            <a:r>
              <a:rPr lang="id-ID" dirty="0"/>
              <a:t>)</a:t>
            </a:r>
          </a:p>
          <a:p>
            <a:pPr lvl="0"/>
            <a:r>
              <a:rPr lang="id-ID" dirty="0"/>
              <a:t>Tanah amat lunak (0-0,5 kg/cm</a:t>
            </a:r>
            <a:r>
              <a:rPr lang="id-ID" baseline="30000" dirty="0"/>
              <a:t>2</a:t>
            </a:r>
            <a:r>
              <a:rPr lang="id-ID" dirty="0"/>
              <a:t>)</a:t>
            </a:r>
          </a:p>
          <a:p>
            <a:r>
              <a:rPr lang="id-ID" dirty="0"/>
              <a:t>Kriteria daya dukung tanah tersebut dapat ditentukan melalui pengujian secara sederhana, umumnya yang digunakan adalah pengujian CBR atau sondir test. Misalnya pada uji tanah berukuran 1 cm x 1 cm yang diberi beban 5 kg dan apabila tanah tidak mengalami penurunan atau amblas maka tanah tersebut digolongkan tanah keras.</a:t>
            </a:r>
          </a:p>
          <a:p>
            <a:endParaRPr lang="id-ID" dirty="0"/>
          </a:p>
        </p:txBody>
      </p:sp>
      <p:pic>
        <p:nvPicPr>
          <p:cNvPr id="4" name="Picture 3">
            <a:extLst>
              <a:ext uri="{FF2B5EF4-FFF2-40B4-BE49-F238E27FC236}">
                <a16:creationId xmlns:a16="http://schemas.microsoft.com/office/drawing/2014/main" xmlns="" id="{84F042AE-E06E-4813-B4D0-E7D431511ED1}"/>
              </a:ext>
            </a:extLst>
          </p:cNvPr>
          <p:cNvPicPr>
            <a:picLocks noChangeAspect="1"/>
          </p:cNvPicPr>
          <p:nvPr/>
        </p:nvPicPr>
        <p:blipFill>
          <a:blip r:embed="rId2"/>
          <a:stretch>
            <a:fillRect/>
          </a:stretch>
        </p:blipFill>
        <p:spPr>
          <a:xfrm>
            <a:off x="8887257" y="1304925"/>
            <a:ext cx="2619375" cy="1937039"/>
          </a:xfrm>
          <a:prstGeom prst="rect">
            <a:avLst/>
          </a:prstGeom>
        </p:spPr>
      </p:pic>
    </p:spTree>
    <p:extLst>
      <p:ext uri="{BB962C8B-B14F-4D97-AF65-F5344CB8AC3E}">
        <p14:creationId xmlns:p14="http://schemas.microsoft.com/office/powerpoint/2010/main" val="1048503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EA77F52-30D2-40A8-BD55-41B5DD4A7AE9}"/>
              </a:ext>
            </a:extLst>
          </p:cNvPr>
          <p:cNvSpPr>
            <a:spLocks noGrp="1"/>
          </p:cNvSpPr>
          <p:nvPr>
            <p:ph idx="1"/>
          </p:nvPr>
        </p:nvSpPr>
        <p:spPr>
          <a:xfrm>
            <a:off x="5597236" y="609600"/>
            <a:ext cx="6276109" cy="5567363"/>
          </a:xfrm>
        </p:spPr>
        <p:txBody>
          <a:bodyPr>
            <a:normAutofit fontScale="85000" lnSpcReduction="10000"/>
          </a:bodyPr>
          <a:lstStyle/>
          <a:p>
            <a:pPr marL="0" indent="0">
              <a:buNone/>
            </a:pPr>
            <a:r>
              <a:rPr lang="id-ID" dirty="0"/>
              <a:t>Pondasi sebagai bagian yang sangat penting dalam perencanaan struktur sehingga perlu diperhitungkan dengan teliti tentang beban – beban yang bekerja pada pondasi itu sendiri. Pondasi harus mampu menahan beban – beban yang bekerja diantaranya adalah :  </a:t>
            </a:r>
          </a:p>
          <a:p>
            <a:pPr marL="442913" indent="-442913">
              <a:buNone/>
            </a:pPr>
            <a:r>
              <a:rPr lang="id-ID" dirty="0"/>
              <a:t> a)  Beban horizontal/beban geser, seperti beban akibat gaya tekan tanah, perpindahan beban akibat   gaya angin pada dinding.</a:t>
            </a:r>
          </a:p>
          <a:p>
            <a:pPr marL="442913" indent="-442913">
              <a:buNone/>
            </a:pPr>
            <a:r>
              <a:rPr lang="id-ID" dirty="0"/>
              <a:t> b)  Beban mati, seperti berat sendiri struktur bangunan</a:t>
            </a:r>
          </a:p>
          <a:p>
            <a:pPr marL="360363" indent="-360363">
              <a:buNone/>
            </a:pPr>
            <a:r>
              <a:rPr lang="id-ID" dirty="0"/>
              <a:t>c)   Beban hidup, yaitu beban orang/pengguna</a:t>
            </a:r>
          </a:p>
          <a:p>
            <a:pPr marL="0" indent="0">
              <a:buNone/>
            </a:pPr>
            <a:r>
              <a:rPr lang="id-ID" dirty="0"/>
              <a:t> d)    Gaya gempa</a:t>
            </a:r>
          </a:p>
          <a:p>
            <a:pPr marL="0" indent="0">
              <a:buNone/>
            </a:pPr>
            <a:r>
              <a:rPr lang="id-ID" dirty="0"/>
              <a:t> e)    Gaya angkat air tanah</a:t>
            </a:r>
          </a:p>
          <a:p>
            <a:pPr marL="0" indent="0">
              <a:buNone/>
            </a:pPr>
            <a:r>
              <a:rPr lang="id-ID" dirty="0"/>
              <a:t>  f)    Momen dan Torsi</a:t>
            </a:r>
          </a:p>
          <a:p>
            <a:endParaRPr lang="id-ID" dirty="0"/>
          </a:p>
          <a:p>
            <a:endParaRPr lang="id-ID" dirty="0"/>
          </a:p>
        </p:txBody>
      </p:sp>
      <p:pic>
        <p:nvPicPr>
          <p:cNvPr id="4" name="Picture 2" descr="Gaya Pondasi">
            <a:extLst>
              <a:ext uri="{FF2B5EF4-FFF2-40B4-BE49-F238E27FC236}">
                <a16:creationId xmlns:a16="http://schemas.microsoft.com/office/drawing/2014/main" xmlns="" id="{C1D69803-62D4-45D9-9899-43C4372D7D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3" y="775855"/>
            <a:ext cx="4454234" cy="4987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066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369D7D-94C8-4A37-9637-F8A4093DA0D3}"/>
              </a:ext>
            </a:extLst>
          </p:cNvPr>
          <p:cNvSpPr>
            <a:spLocks noGrp="1"/>
          </p:cNvSpPr>
          <p:nvPr>
            <p:ph type="title"/>
          </p:nvPr>
        </p:nvSpPr>
        <p:spPr>
          <a:xfrm>
            <a:off x="838200" y="500062"/>
            <a:ext cx="10515600" cy="1325563"/>
          </a:xfrm>
        </p:spPr>
        <p:txBody>
          <a:bodyPr>
            <a:noAutofit/>
          </a:bodyPr>
          <a:lstStyle/>
          <a:p>
            <a:r>
              <a:rPr lang="id-ID" sz="3200" dirty="0"/>
              <a:t/>
            </a:r>
            <a:br>
              <a:rPr lang="id-ID" sz="3200" dirty="0"/>
            </a:br>
            <a:r>
              <a:rPr lang="id-ID" sz="3200" dirty="0"/>
              <a:t>Berikut pertimbangan yang dilakukan dalam </a:t>
            </a:r>
            <a:r>
              <a:rPr lang="id-ID" sz="3200" b="1" dirty="0"/>
              <a:t>merancang pondasi berdasarkan jenis tanah</a:t>
            </a:r>
            <a:r>
              <a:rPr lang="id-ID" sz="3200" dirty="0"/>
              <a:t>, antara lain :</a:t>
            </a:r>
            <a:br>
              <a:rPr lang="id-ID" sz="3200" dirty="0"/>
            </a:br>
            <a:endParaRPr lang="id-ID" sz="3200" dirty="0"/>
          </a:p>
        </p:txBody>
      </p:sp>
      <p:sp>
        <p:nvSpPr>
          <p:cNvPr id="3" name="Content Placeholder 2">
            <a:extLst>
              <a:ext uri="{FF2B5EF4-FFF2-40B4-BE49-F238E27FC236}">
                <a16:creationId xmlns:a16="http://schemas.microsoft.com/office/drawing/2014/main" xmlns="" id="{2EDBEB7F-A482-478C-818F-0D33BFC46A08}"/>
              </a:ext>
            </a:extLst>
          </p:cNvPr>
          <p:cNvSpPr>
            <a:spLocks noGrp="1"/>
          </p:cNvSpPr>
          <p:nvPr>
            <p:ph idx="1"/>
          </p:nvPr>
        </p:nvSpPr>
        <p:spPr/>
        <p:txBody>
          <a:bodyPr>
            <a:normAutofit fontScale="85000" lnSpcReduction="20000"/>
          </a:bodyPr>
          <a:lstStyle/>
          <a:p>
            <a:pPr lvl="0"/>
            <a:r>
              <a:rPr lang="id-ID" dirty="0"/>
              <a:t>Pondasi pada tanah pasir</a:t>
            </a:r>
          </a:p>
          <a:p>
            <a:pPr marL="0" indent="0">
              <a:buNone/>
              <a:tabLst>
                <a:tab pos="263525" algn="l"/>
              </a:tabLst>
            </a:pPr>
            <a:r>
              <a:rPr lang="id-ID" dirty="0"/>
              <a:t>	Masalah yang sering erjadi pada peletakan pondasi diatas tanah pasir 	adalah 	penurunan yang tidak seragam. Solusinya perlu dilakukan tes atau pengujian 	uji </a:t>
            </a:r>
            <a:r>
              <a:rPr lang="id-ID" b="1" u="sng" cap="all" dirty="0">
                <a:hlinkClick r:id="rId2"/>
              </a:rPr>
              <a:t>SOIL PENETRATION TEST</a:t>
            </a:r>
            <a:r>
              <a:rPr lang="id-ID" dirty="0"/>
              <a:t> (SPT), uji kerucut dan uji beban plat</a:t>
            </a:r>
          </a:p>
          <a:p>
            <a:pPr marL="179388" indent="0">
              <a:buNone/>
            </a:pPr>
            <a:r>
              <a:rPr lang="id-ID" dirty="0"/>
              <a:t>Permasalahan yang sering terjadi pada perletakan pondasi diatas tanah pasir adalah penurunan yang tidak seragam. Untuk itu perlu dilakukan berbagai tes atau pengujian tanah seperti uji Soil Penetration Test (SPT), uji kerucut statis, dan uji beban pelat</a:t>
            </a:r>
          </a:p>
          <a:p>
            <a:pPr lvl="0"/>
            <a:r>
              <a:rPr lang="id-ID" dirty="0"/>
              <a:t>Pondasi pada tanah lempung</a:t>
            </a:r>
          </a:p>
          <a:p>
            <a:pPr marL="179388" indent="0">
              <a:buNone/>
            </a:pPr>
            <a:r>
              <a:rPr lang="id-ID" dirty="0"/>
              <a:t>Pada tanah lempung perancangan pondasi cukup sulit dilakukan karena jenis tanah ini menyatu dengan air hingga tanah dengan mudah menjadi jenuh air. Pada tanah jenis lempung disarankan menggnakan pondasi yang dalam, sehingga tanah tidak mudah terpengaruhi dengan iklim dan kondisi lingkungan sekitar</a:t>
            </a:r>
          </a:p>
        </p:txBody>
      </p:sp>
    </p:spTree>
    <p:extLst>
      <p:ext uri="{BB962C8B-B14F-4D97-AF65-F5344CB8AC3E}">
        <p14:creationId xmlns:p14="http://schemas.microsoft.com/office/powerpoint/2010/main" val="936506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D6D477B-3404-4EE9-9A0D-D5795B83E8ED}"/>
              </a:ext>
            </a:extLst>
          </p:cNvPr>
          <p:cNvSpPr>
            <a:spLocks noGrp="1"/>
          </p:cNvSpPr>
          <p:nvPr>
            <p:ph idx="1"/>
          </p:nvPr>
        </p:nvSpPr>
        <p:spPr>
          <a:xfrm>
            <a:off x="838200" y="540327"/>
            <a:ext cx="10515600" cy="5636635"/>
          </a:xfrm>
        </p:spPr>
        <p:txBody>
          <a:bodyPr>
            <a:normAutofit fontScale="85000" lnSpcReduction="20000"/>
          </a:bodyPr>
          <a:lstStyle/>
          <a:p>
            <a:pPr lvl="0"/>
            <a:r>
              <a:rPr lang="id-ID" dirty="0"/>
              <a:t>Pondasi pada batu</a:t>
            </a:r>
          </a:p>
          <a:p>
            <a:pPr marL="263525" indent="0">
              <a:buNone/>
            </a:pPr>
            <a:r>
              <a:rPr lang="id-ID" dirty="0"/>
              <a:t>Sifat batu yang keras dipastikan mampu manahan beban bangunan dengan baik. Tetapi pada batuan berkapur dan memiliki lubang-lubang, stabilitas bangunan perlu diperhitungkan. Karena dapat membahayakan bangunan.</a:t>
            </a:r>
          </a:p>
          <a:p>
            <a:pPr lvl="0"/>
            <a:r>
              <a:rPr lang="id-ID" dirty="0"/>
              <a:t>Pondasi pada tanah timbunan</a:t>
            </a:r>
          </a:p>
          <a:p>
            <a:pPr marL="179388" indent="0">
              <a:buNone/>
            </a:pPr>
            <a:r>
              <a:rPr lang="id-ID" dirty="0"/>
              <a:t>Tanah timbunan merupakan tanah yang diangkut dari daerah lain ke lokasi pembangunan. Tanah timbunan yang akan dijadikan dasar pondasi harus diperiksa terlebih dahulu kapasitas dukungnya. Dan jika menggunakan tanah timbunan harus dipadatkan terlebih dahulu.</a:t>
            </a:r>
          </a:p>
          <a:p>
            <a:pPr lvl="0"/>
            <a:r>
              <a:rPr lang="id-ID" dirty="0"/>
              <a:t>Pondasi pada tanah organik</a:t>
            </a:r>
          </a:p>
          <a:p>
            <a:pPr marL="179388" indent="0">
              <a:buNone/>
            </a:pPr>
            <a:r>
              <a:rPr lang="id-ID" dirty="0"/>
              <a:t>.Tanah organik tidak dianjurkan untuk tempat peletakan pondasi, karena jenis tanah ini akan mengakibatkan penurunan terlalu besar. Karena tanah organik sangat sulit dipadatkan</a:t>
            </a:r>
          </a:p>
          <a:p>
            <a:pPr lvl="0"/>
            <a:r>
              <a:rPr lang="id-ID" dirty="0"/>
              <a:t>Pondasi pada tanah lanau</a:t>
            </a:r>
          </a:p>
          <a:p>
            <a:pPr marL="179388" indent="0">
              <a:buNone/>
            </a:pPr>
            <a:r>
              <a:rPr lang="id-ID" dirty="0"/>
              <a:t>Tanah lanau adalah jenis tanah yang terdapat diperalihan antara psair dan lempung. Dalam kondisi alam tanah jenis lanau ditemukan dalam kondisi longgar dan kurang padat. Sehingga jika dijadikan tempat perletakan pondasi. Maka akan terjadi penurunan yang besar.</a:t>
            </a:r>
          </a:p>
          <a:p>
            <a:endParaRPr lang="id-ID" dirty="0"/>
          </a:p>
          <a:p>
            <a:endParaRPr lang="id-ID" dirty="0"/>
          </a:p>
        </p:txBody>
      </p:sp>
    </p:spTree>
    <p:extLst>
      <p:ext uri="{BB962C8B-B14F-4D97-AF65-F5344CB8AC3E}">
        <p14:creationId xmlns:p14="http://schemas.microsoft.com/office/powerpoint/2010/main" val="3064396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1EEF18-4B43-4821-9F35-CB9984AC3731}"/>
              </a:ext>
            </a:extLst>
          </p:cNvPr>
          <p:cNvSpPr>
            <a:spLocks noGrp="1"/>
          </p:cNvSpPr>
          <p:nvPr>
            <p:ph type="title"/>
          </p:nvPr>
        </p:nvSpPr>
        <p:spPr/>
        <p:txBody>
          <a:bodyPr>
            <a:normAutofit fontScale="90000"/>
          </a:bodyPr>
          <a:lstStyle/>
          <a:p>
            <a:r>
              <a:rPr lang="id-ID" cap="all" dirty="0"/>
              <a:t/>
            </a:r>
            <a:br>
              <a:rPr lang="id-ID" cap="all" dirty="0"/>
            </a:br>
            <a:r>
              <a:rPr lang="id-ID" cap="all" dirty="0"/>
              <a:t>ALAT UJI DAYA DUKUNG TANAH</a:t>
            </a:r>
            <a:br>
              <a:rPr lang="id-ID" cap="all" dirty="0"/>
            </a:br>
            <a:endParaRPr lang="id-ID" dirty="0"/>
          </a:p>
        </p:txBody>
      </p:sp>
      <p:sp>
        <p:nvSpPr>
          <p:cNvPr id="3" name="Content Placeholder 2">
            <a:extLst>
              <a:ext uri="{FF2B5EF4-FFF2-40B4-BE49-F238E27FC236}">
                <a16:creationId xmlns:a16="http://schemas.microsoft.com/office/drawing/2014/main" xmlns="" id="{E2F19E8E-E03F-483A-91DB-47A1970CA2F6}"/>
              </a:ext>
            </a:extLst>
          </p:cNvPr>
          <p:cNvSpPr>
            <a:spLocks noGrp="1"/>
          </p:cNvSpPr>
          <p:nvPr>
            <p:ph idx="1"/>
          </p:nvPr>
        </p:nvSpPr>
        <p:spPr>
          <a:xfrm>
            <a:off x="838200" y="1510145"/>
            <a:ext cx="10515600" cy="4666818"/>
          </a:xfrm>
        </p:spPr>
        <p:txBody>
          <a:bodyPr>
            <a:normAutofit lnSpcReduction="10000"/>
          </a:bodyPr>
          <a:lstStyle/>
          <a:p>
            <a:r>
              <a:rPr lang="id-ID" b="1" dirty="0">
                <a:hlinkClick r:id="rId2">
                  <a:extLst>
                    <a:ext uri="{A12FA001-AC4F-418D-AE19-62706E023703}">
                      <ahyp:hlinkClr xmlns:ahyp="http://schemas.microsoft.com/office/drawing/2018/hyperlinkcolor" xmlns="" val="tx"/>
                    </a:ext>
                  </a:extLst>
                </a:hlinkClick>
              </a:rPr>
              <a:t>Alat uji daya dukung tanah</a:t>
            </a:r>
            <a:r>
              <a:rPr lang="id-ID" dirty="0"/>
              <a:t> adalah alat ukur yang berfungsi untuk menentukan daya dukung tanah, saat ini terdapat teknologi yang dengan mudah membantu anda untuk mengukur daya dukung tanah.</a:t>
            </a:r>
          </a:p>
          <a:p>
            <a:r>
              <a:rPr lang="id-ID" dirty="0"/>
              <a:t> Sangat penting dalam pengukurannya, hal tersebut dilakukan untuk mengukur daya dukung tanah, kepadatan tanah, temperatur tanah, kelembaban tanah, kandungan unsur hara dalam tanah, kandungan air dalam tanah dan lain sebagainya. Hal tersebut dilakukan untuk pemenuhan fungsi dari standar yang diinginkan.</a:t>
            </a:r>
          </a:p>
          <a:p>
            <a:r>
              <a:rPr lang="id-ID" dirty="0"/>
              <a:t>Alat uji daya dukung tanah merupakan pengembangan dari alat CBR Test manual yang sudah terintegrasi dengan sensor dan monitor digital. HMP LFG dilengkapi dengan mini printer sehingga bisa langsung mencetak hasil pengukuran di lokasi.</a:t>
            </a:r>
          </a:p>
          <a:p>
            <a:endParaRPr lang="id-ID" dirty="0"/>
          </a:p>
        </p:txBody>
      </p:sp>
    </p:spTree>
    <p:extLst>
      <p:ext uri="{BB962C8B-B14F-4D97-AF65-F5344CB8AC3E}">
        <p14:creationId xmlns:p14="http://schemas.microsoft.com/office/powerpoint/2010/main" val="801562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A040E2-BCA1-44F4-A116-C0D1B9276F42}"/>
              </a:ext>
            </a:extLst>
          </p:cNvPr>
          <p:cNvSpPr>
            <a:spLocks noGrp="1"/>
          </p:cNvSpPr>
          <p:nvPr>
            <p:ph type="title"/>
          </p:nvPr>
        </p:nvSpPr>
        <p:spPr>
          <a:xfrm>
            <a:off x="6220690" y="365125"/>
            <a:ext cx="5133109" cy="1325563"/>
          </a:xfrm>
        </p:spPr>
        <p:txBody>
          <a:bodyPr>
            <a:normAutofit/>
          </a:bodyPr>
          <a:lstStyle/>
          <a:p>
            <a:r>
              <a:rPr lang="id-ID" sz="3200" u="sng" dirty="0">
                <a:hlinkClick r:id="rId2"/>
              </a:rPr>
              <a:t>Alat Uji Daya Dukung Tanah</a:t>
            </a:r>
            <a:r>
              <a:rPr lang="id-ID" sz="3200" b="1" dirty="0"/>
              <a:t>,</a:t>
            </a:r>
            <a:endParaRPr lang="id-ID" sz="3200" dirty="0"/>
          </a:p>
        </p:txBody>
      </p:sp>
      <p:sp>
        <p:nvSpPr>
          <p:cNvPr id="3" name="Content Placeholder 2">
            <a:extLst>
              <a:ext uri="{FF2B5EF4-FFF2-40B4-BE49-F238E27FC236}">
                <a16:creationId xmlns:a16="http://schemas.microsoft.com/office/drawing/2014/main" xmlns="" id="{AB8832A3-5B33-4D14-B8B9-6C7B1C4362AE}"/>
              </a:ext>
            </a:extLst>
          </p:cNvPr>
          <p:cNvSpPr>
            <a:spLocks noGrp="1"/>
          </p:cNvSpPr>
          <p:nvPr>
            <p:ph idx="1"/>
          </p:nvPr>
        </p:nvSpPr>
        <p:spPr>
          <a:xfrm>
            <a:off x="6096000" y="1825625"/>
            <a:ext cx="5257800" cy="862157"/>
          </a:xfrm>
        </p:spPr>
        <p:txBody>
          <a:bodyPr/>
          <a:lstStyle/>
          <a:p>
            <a:r>
              <a:rPr lang="id-ID" b="1" dirty="0"/>
              <a:t>HMP LFG</a:t>
            </a:r>
            <a:endParaRPr lang="id-ID" dirty="0"/>
          </a:p>
          <a:p>
            <a:endParaRPr lang="id-ID" dirty="0"/>
          </a:p>
        </p:txBody>
      </p:sp>
      <p:pic>
        <p:nvPicPr>
          <p:cNvPr id="4" name="Picture 3">
            <a:extLst>
              <a:ext uri="{FF2B5EF4-FFF2-40B4-BE49-F238E27FC236}">
                <a16:creationId xmlns:a16="http://schemas.microsoft.com/office/drawing/2014/main" xmlns="" id="{03B092F4-5754-46BB-817D-B23AE6C6D283}"/>
              </a:ext>
            </a:extLst>
          </p:cNvPr>
          <p:cNvPicPr/>
          <p:nvPr/>
        </p:nvPicPr>
        <p:blipFill rotWithShape="1">
          <a:blip r:embed="rId3">
            <a:extLst>
              <a:ext uri="{28A0092B-C50C-407E-A947-70E740481C1C}">
                <a14:useLocalDpi xmlns:a14="http://schemas.microsoft.com/office/drawing/2010/main" val="0"/>
              </a:ext>
            </a:extLst>
          </a:blip>
          <a:srcRect l="15400" b="10200"/>
          <a:stretch/>
        </p:blipFill>
        <p:spPr bwMode="auto">
          <a:xfrm>
            <a:off x="6096000" y="2466109"/>
            <a:ext cx="4779818" cy="3888221"/>
          </a:xfrm>
          <a:prstGeom prst="rect">
            <a:avLst/>
          </a:prstGeom>
          <a:noFill/>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xmlns="" id="{F895B60F-8AB3-4B22-993B-08ACCBBF315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38200" y="597910"/>
            <a:ext cx="5257800" cy="6105525"/>
          </a:xfrm>
          <a:prstGeom prst="rect">
            <a:avLst/>
          </a:prstGeom>
          <a:noFill/>
          <a:ln>
            <a:noFill/>
          </a:ln>
        </p:spPr>
      </p:pic>
    </p:spTree>
    <p:extLst>
      <p:ext uri="{BB962C8B-B14F-4D97-AF65-F5344CB8AC3E}">
        <p14:creationId xmlns:p14="http://schemas.microsoft.com/office/powerpoint/2010/main" val="2980474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D9DE81-FEE6-4470-81FF-DA8E1F944008}"/>
              </a:ext>
            </a:extLst>
          </p:cNvPr>
          <p:cNvSpPr>
            <a:spLocks noGrp="1"/>
          </p:cNvSpPr>
          <p:nvPr>
            <p:ph type="title"/>
          </p:nvPr>
        </p:nvSpPr>
        <p:spPr>
          <a:xfrm>
            <a:off x="5611092" y="365125"/>
            <a:ext cx="5742708" cy="1994620"/>
          </a:xfrm>
        </p:spPr>
        <p:txBody>
          <a:bodyPr>
            <a:normAutofit/>
          </a:bodyPr>
          <a:lstStyle/>
          <a:p>
            <a:r>
              <a:rPr lang="id-ID" sz="3600" dirty="0">
                <a:hlinkClick r:id="rId2"/>
              </a:rPr>
              <a:t>Alat Uji Daya Dukung Tanah</a:t>
            </a:r>
            <a:r>
              <a:rPr lang="id-ID" sz="3600" dirty="0"/>
              <a:t> </a:t>
            </a:r>
          </a:p>
        </p:txBody>
      </p:sp>
      <p:sp>
        <p:nvSpPr>
          <p:cNvPr id="3" name="Content Placeholder 2">
            <a:extLst>
              <a:ext uri="{FF2B5EF4-FFF2-40B4-BE49-F238E27FC236}">
                <a16:creationId xmlns:a16="http://schemas.microsoft.com/office/drawing/2014/main" xmlns="" id="{BB2C0F75-EB8B-452E-A9BF-B010CB5028F1}"/>
              </a:ext>
            </a:extLst>
          </p:cNvPr>
          <p:cNvSpPr>
            <a:spLocks noGrp="1"/>
          </p:cNvSpPr>
          <p:nvPr>
            <p:ph idx="1"/>
          </p:nvPr>
        </p:nvSpPr>
        <p:spPr>
          <a:xfrm>
            <a:off x="5611091" y="2359745"/>
            <a:ext cx="5742708" cy="1325563"/>
          </a:xfrm>
        </p:spPr>
        <p:txBody>
          <a:bodyPr/>
          <a:lstStyle/>
          <a:p>
            <a:r>
              <a:rPr lang="id-ID" b="1" dirty="0"/>
              <a:t>HMP PDG</a:t>
            </a:r>
          </a:p>
          <a:p>
            <a:pPr marL="0" indent="0">
              <a:buNone/>
            </a:pPr>
            <a:endParaRPr lang="id-ID" dirty="0"/>
          </a:p>
        </p:txBody>
      </p:sp>
      <p:pic>
        <p:nvPicPr>
          <p:cNvPr id="2050" name="Picture 2">
            <a:extLst>
              <a:ext uri="{FF2B5EF4-FFF2-40B4-BE49-F238E27FC236}">
                <a16:creationId xmlns:a16="http://schemas.microsoft.com/office/drawing/2014/main" xmlns="" id="{D1BE0498-3698-41BF-A532-B16CD166C7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570"/>
          <a:stretch/>
        </p:blipFill>
        <p:spPr bwMode="auto">
          <a:xfrm>
            <a:off x="838200" y="1151008"/>
            <a:ext cx="4509654" cy="506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072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46B73B-6332-4D59-BE54-6D082205966E}"/>
              </a:ext>
            </a:extLst>
          </p:cNvPr>
          <p:cNvSpPr>
            <a:spLocks noGrp="1"/>
          </p:cNvSpPr>
          <p:nvPr>
            <p:ph type="title"/>
          </p:nvPr>
        </p:nvSpPr>
        <p:spPr>
          <a:xfrm>
            <a:off x="6096000" y="817418"/>
            <a:ext cx="5257800" cy="873270"/>
          </a:xfrm>
        </p:spPr>
        <p:txBody>
          <a:bodyPr/>
          <a:lstStyle/>
          <a:p>
            <a:r>
              <a:rPr lang="id-ID" dirty="0">
                <a:hlinkClick r:id="rId2"/>
              </a:rPr>
              <a:t>Piezometer</a:t>
            </a:r>
            <a:endParaRPr lang="id-ID" dirty="0"/>
          </a:p>
        </p:txBody>
      </p:sp>
      <p:sp>
        <p:nvSpPr>
          <p:cNvPr id="3" name="Content Placeholder 2">
            <a:extLst>
              <a:ext uri="{FF2B5EF4-FFF2-40B4-BE49-F238E27FC236}">
                <a16:creationId xmlns:a16="http://schemas.microsoft.com/office/drawing/2014/main" xmlns="" id="{668F130E-6516-4EC7-A3C7-FA704F33687F}"/>
              </a:ext>
            </a:extLst>
          </p:cNvPr>
          <p:cNvSpPr>
            <a:spLocks noGrp="1"/>
          </p:cNvSpPr>
          <p:nvPr>
            <p:ph idx="1"/>
          </p:nvPr>
        </p:nvSpPr>
        <p:spPr>
          <a:xfrm>
            <a:off x="6262255" y="3006436"/>
            <a:ext cx="5091544" cy="873270"/>
          </a:xfrm>
        </p:spPr>
        <p:txBody>
          <a:bodyPr/>
          <a:lstStyle/>
          <a:p>
            <a:r>
              <a:rPr lang="id-ID" b="1" dirty="0"/>
              <a:t>Standard Piezometers (VW)</a:t>
            </a:r>
          </a:p>
          <a:p>
            <a:endParaRPr lang="id-ID" dirty="0"/>
          </a:p>
        </p:txBody>
      </p:sp>
      <p:pic>
        <p:nvPicPr>
          <p:cNvPr id="3074" name="Picture 2" descr="jual piezometer">
            <a:extLst>
              <a:ext uri="{FF2B5EF4-FFF2-40B4-BE49-F238E27FC236}">
                <a16:creationId xmlns:a16="http://schemas.microsoft.com/office/drawing/2014/main" xmlns="" id="{9C318A91-6743-4888-A9BA-ED2E6A44AF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2665"/>
          <a:stretch/>
        </p:blipFill>
        <p:spPr bwMode="auto">
          <a:xfrm>
            <a:off x="1052945" y="817418"/>
            <a:ext cx="4752109" cy="4585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454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153E0D-9DB6-43D8-AB75-117828728475}"/>
              </a:ext>
            </a:extLst>
          </p:cNvPr>
          <p:cNvSpPr>
            <a:spLocks noGrp="1"/>
          </p:cNvSpPr>
          <p:nvPr>
            <p:ph type="title"/>
          </p:nvPr>
        </p:nvSpPr>
        <p:spPr>
          <a:xfrm>
            <a:off x="838200" y="365126"/>
            <a:ext cx="6643255" cy="1172730"/>
          </a:xfrm>
        </p:spPr>
        <p:txBody>
          <a:bodyPr>
            <a:normAutofit fontScale="90000"/>
          </a:bodyPr>
          <a:lstStyle/>
          <a:p>
            <a:r>
              <a:rPr lang="id-ID" dirty="0">
                <a:hlinkClick r:id="rId2"/>
              </a:rPr>
              <a:t>Alat Uji Daya Dukung Tanah</a:t>
            </a:r>
            <a:r>
              <a:rPr lang="id-ID" dirty="0"/>
              <a:t> </a:t>
            </a:r>
          </a:p>
        </p:txBody>
      </p:sp>
      <p:sp>
        <p:nvSpPr>
          <p:cNvPr id="3" name="Content Placeholder 2">
            <a:extLst>
              <a:ext uri="{FF2B5EF4-FFF2-40B4-BE49-F238E27FC236}">
                <a16:creationId xmlns:a16="http://schemas.microsoft.com/office/drawing/2014/main" xmlns="" id="{6164764D-A1B2-42E5-BBEA-029B634FBA8A}"/>
              </a:ext>
            </a:extLst>
          </p:cNvPr>
          <p:cNvSpPr>
            <a:spLocks noGrp="1"/>
          </p:cNvSpPr>
          <p:nvPr>
            <p:ph idx="1"/>
          </p:nvPr>
        </p:nvSpPr>
        <p:spPr>
          <a:xfrm>
            <a:off x="6608618" y="1825625"/>
            <a:ext cx="4745182" cy="792884"/>
          </a:xfrm>
        </p:spPr>
        <p:txBody>
          <a:bodyPr/>
          <a:lstStyle/>
          <a:p>
            <a:r>
              <a:rPr lang="id-ID" b="1" dirty="0"/>
              <a:t>HMP SON</a:t>
            </a:r>
          </a:p>
          <a:p>
            <a:pPr marL="0" indent="0">
              <a:buNone/>
            </a:pPr>
            <a:endParaRPr lang="id-ID" dirty="0"/>
          </a:p>
        </p:txBody>
      </p:sp>
      <p:pic>
        <p:nvPicPr>
          <p:cNvPr id="4098" name="Picture 2">
            <a:extLst>
              <a:ext uri="{FF2B5EF4-FFF2-40B4-BE49-F238E27FC236}">
                <a16:creationId xmlns:a16="http://schemas.microsoft.com/office/drawing/2014/main" xmlns="" id="{C22191E6-3527-41CD-91AA-AE78963422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443"/>
          <a:stretch/>
        </p:blipFill>
        <p:spPr bwMode="auto">
          <a:xfrm>
            <a:off x="838200" y="1537856"/>
            <a:ext cx="5507182" cy="4571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904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E50F4E-EC82-4E1B-AA45-698CBC834E37}"/>
              </a:ext>
            </a:extLst>
          </p:cNvPr>
          <p:cNvSpPr>
            <a:spLocks noGrp="1"/>
          </p:cNvSpPr>
          <p:nvPr>
            <p:ph type="title"/>
          </p:nvPr>
        </p:nvSpPr>
        <p:spPr>
          <a:xfrm>
            <a:off x="838200" y="365125"/>
            <a:ext cx="4107873" cy="1325563"/>
          </a:xfrm>
        </p:spPr>
        <p:txBody>
          <a:bodyPr/>
          <a:lstStyle/>
          <a:p>
            <a:r>
              <a:rPr lang="id-ID" b="1" dirty="0"/>
              <a:t>Inclinometer</a:t>
            </a:r>
            <a:endParaRPr lang="id-ID" dirty="0"/>
          </a:p>
        </p:txBody>
      </p:sp>
      <p:sp>
        <p:nvSpPr>
          <p:cNvPr id="3" name="Content Placeholder 2">
            <a:extLst>
              <a:ext uri="{FF2B5EF4-FFF2-40B4-BE49-F238E27FC236}">
                <a16:creationId xmlns:a16="http://schemas.microsoft.com/office/drawing/2014/main" xmlns="" id="{BB5644CA-48A9-4391-944C-FA6944856D41}"/>
              </a:ext>
            </a:extLst>
          </p:cNvPr>
          <p:cNvSpPr>
            <a:spLocks noGrp="1"/>
          </p:cNvSpPr>
          <p:nvPr>
            <p:ph idx="1"/>
          </p:nvPr>
        </p:nvSpPr>
        <p:spPr>
          <a:xfrm>
            <a:off x="5985164" y="1825625"/>
            <a:ext cx="5368636" cy="1603375"/>
          </a:xfrm>
        </p:spPr>
        <p:txBody>
          <a:bodyPr/>
          <a:lstStyle/>
          <a:p>
            <a:pPr marL="0" indent="0">
              <a:buNone/>
            </a:pPr>
            <a:endParaRPr lang="id-ID" b="1" dirty="0"/>
          </a:p>
          <a:p>
            <a:r>
              <a:rPr lang="id-ID" dirty="0">
                <a:hlinkClick r:id="rId2"/>
              </a:rPr>
              <a:t>Inclinometer</a:t>
            </a:r>
            <a:r>
              <a:rPr lang="id-ID" dirty="0"/>
              <a:t> </a:t>
            </a:r>
          </a:p>
          <a:p>
            <a:endParaRPr lang="id-ID" dirty="0"/>
          </a:p>
        </p:txBody>
      </p:sp>
      <p:pic>
        <p:nvPicPr>
          <p:cNvPr id="5122" name="Picture 2" descr="inclinometer">
            <a:extLst>
              <a:ext uri="{FF2B5EF4-FFF2-40B4-BE49-F238E27FC236}">
                <a16:creationId xmlns:a16="http://schemas.microsoft.com/office/drawing/2014/main" xmlns="" id="{E971AFCB-34C8-44E6-8A3F-26A1C49E78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801"/>
          <a:stretch/>
        </p:blipFill>
        <p:spPr bwMode="auto">
          <a:xfrm>
            <a:off x="983673" y="1565564"/>
            <a:ext cx="4627418" cy="3934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271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6C52E5-C299-4362-AAAF-9D08B9EF9E75}"/>
              </a:ext>
            </a:extLst>
          </p:cNvPr>
          <p:cNvSpPr>
            <a:spLocks noGrp="1"/>
          </p:cNvSpPr>
          <p:nvPr>
            <p:ph type="title"/>
          </p:nvPr>
        </p:nvSpPr>
        <p:spPr>
          <a:xfrm>
            <a:off x="838200" y="365125"/>
            <a:ext cx="2403764" cy="701675"/>
          </a:xfrm>
        </p:spPr>
        <p:txBody>
          <a:bodyPr>
            <a:normAutofit fontScale="90000"/>
          </a:bodyPr>
          <a:lstStyle/>
          <a:p>
            <a:r>
              <a:rPr lang="id-ID" sz="2800" b="1" dirty="0"/>
              <a:t>Contoh soal 1.</a:t>
            </a:r>
          </a:p>
        </p:txBody>
      </p:sp>
      <p:sp>
        <p:nvSpPr>
          <p:cNvPr id="3" name="Content Placeholder 2">
            <a:extLst>
              <a:ext uri="{FF2B5EF4-FFF2-40B4-BE49-F238E27FC236}">
                <a16:creationId xmlns:a16="http://schemas.microsoft.com/office/drawing/2014/main" xmlns="" id="{3D953DD1-1E36-46D1-B1D1-11A17817B617}"/>
              </a:ext>
            </a:extLst>
          </p:cNvPr>
          <p:cNvSpPr>
            <a:spLocks noGrp="1"/>
          </p:cNvSpPr>
          <p:nvPr>
            <p:ph idx="1"/>
          </p:nvPr>
        </p:nvSpPr>
        <p:spPr>
          <a:xfrm>
            <a:off x="4805611" y="1163782"/>
            <a:ext cx="7036797" cy="5013181"/>
          </a:xfrm>
        </p:spPr>
        <p:txBody>
          <a:bodyPr>
            <a:normAutofit fontScale="92500"/>
          </a:bodyPr>
          <a:lstStyle/>
          <a:p>
            <a:r>
              <a:rPr lang="id-ID" dirty="0"/>
              <a:t>Pada suatu bangunan direncanakan dengan pondasi menerus seperti pada gambar. </a:t>
            </a:r>
          </a:p>
          <a:p>
            <a:r>
              <a:rPr lang="id-ID" dirty="0"/>
              <a:t>Hitunglah daya dukung tanah, bila angka keamanan (safety faktor) = 2.5</a:t>
            </a:r>
          </a:p>
          <a:p>
            <a:pPr marL="373380" marR="4410710" algn="just">
              <a:lnSpc>
                <a:spcPct val="107000"/>
              </a:lnSpc>
              <a:spcAft>
                <a:spcPts val="0"/>
              </a:spcAft>
            </a:pPr>
            <a:r>
              <a:rPr lang="id-ID" dirty="0">
                <a:latin typeface="Times New Roman" panose="02020603050405020304" pitchFamily="18" charset="0"/>
                <a:ea typeface="Times New Roman" panose="02020603050405020304" pitchFamily="18" charset="0"/>
                <a:cs typeface="Times New Roman" panose="02020603050405020304" pitchFamily="18" charset="0"/>
              </a:rPr>
              <a:t>ϕ   </a:t>
            </a:r>
            <a:r>
              <a:rPr lang="id-ID" spc="26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25°</a:t>
            </a:r>
            <a:endParaRPr lang="id-ID" sz="2400" dirty="0">
              <a:latin typeface="Calibri" panose="020F0502020204030204" pitchFamily="34" charset="0"/>
              <a:ea typeface="Times New Roman" panose="02020603050405020304" pitchFamily="18" charset="0"/>
              <a:cs typeface="Times New Roman" panose="02020603050405020304" pitchFamily="18" charset="0"/>
            </a:endParaRPr>
          </a:p>
          <a:p>
            <a:pPr>
              <a:lnSpc>
                <a:spcPts val="500"/>
              </a:lnSpc>
              <a:spcBef>
                <a:spcPts val="10"/>
              </a:spcBef>
              <a:spcAft>
                <a:spcPts val="0"/>
              </a:spcAft>
            </a:pPr>
            <a:r>
              <a:rPr lang="id-ID" sz="800" dirty="0">
                <a:latin typeface="Times New Roman" panose="02020603050405020304" pitchFamily="18" charset="0"/>
                <a:ea typeface="Times New Roman" panose="02020603050405020304" pitchFamily="18" charset="0"/>
                <a:cs typeface="Times New Roman" panose="02020603050405020304" pitchFamily="18" charset="0"/>
              </a:rPr>
              <a:t> </a:t>
            </a:r>
            <a:endParaRPr lang="id-ID" sz="2400" dirty="0">
              <a:latin typeface="Calibri" panose="020F0502020204030204" pitchFamily="34" charset="0"/>
              <a:ea typeface="Times New Roman" panose="02020603050405020304" pitchFamily="18" charset="0"/>
              <a:cs typeface="Times New Roman" panose="02020603050405020304" pitchFamily="18" charset="0"/>
            </a:endParaRPr>
          </a:p>
          <a:p>
            <a:pPr marL="373380" marR="4134485" algn="just">
              <a:lnSpc>
                <a:spcPct val="107000"/>
              </a:lnSpc>
              <a:spcAft>
                <a:spcPts val="0"/>
              </a:spcAft>
            </a:pPr>
            <a:r>
              <a:rPr lang="id-ID" dirty="0">
                <a:latin typeface="Times New Roman" panose="02020603050405020304" pitchFamily="18" charset="0"/>
                <a:ea typeface="Times New Roman" panose="02020603050405020304" pitchFamily="18" charset="0"/>
                <a:cs typeface="Times New Roman" panose="02020603050405020304" pitchFamily="18" charset="0"/>
              </a:rPr>
              <a:t>c </a:t>
            </a:r>
            <a:r>
              <a:rPr lang="id-ID" spc="6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1.2</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t/m</a:t>
            </a:r>
            <a:r>
              <a:rPr lang="id-ID" sz="1400" dirty="0">
                <a:latin typeface="Times New Roman" panose="02020603050405020304" pitchFamily="18" charset="0"/>
                <a:ea typeface="Times New Roman" panose="02020603050405020304" pitchFamily="18" charset="0"/>
                <a:cs typeface="Times New Roman" panose="02020603050405020304" pitchFamily="18" charset="0"/>
              </a:rPr>
              <a:t>2</a:t>
            </a:r>
            <a:endParaRPr lang="id-ID" sz="2400" dirty="0">
              <a:latin typeface="Calibri" panose="020F0502020204030204" pitchFamily="34" charset="0"/>
              <a:ea typeface="Times New Roman" panose="02020603050405020304" pitchFamily="18" charset="0"/>
              <a:cs typeface="Times New Roman" panose="02020603050405020304" pitchFamily="18" charset="0"/>
            </a:endParaRPr>
          </a:p>
          <a:p>
            <a:pPr>
              <a:lnSpc>
                <a:spcPts val="650"/>
              </a:lnSpc>
              <a:spcBef>
                <a:spcPts val="45"/>
              </a:spcBef>
              <a:spcAft>
                <a:spcPts val="0"/>
              </a:spcAft>
            </a:pPr>
            <a:r>
              <a:rPr lang="id-ID" sz="800" dirty="0">
                <a:latin typeface="Times New Roman" panose="02020603050405020304" pitchFamily="18" charset="0"/>
                <a:ea typeface="Times New Roman" panose="02020603050405020304" pitchFamily="18" charset="0"/>
                <a:cs typeface="Times New Roman" panose="02020603050405020304" pitchFamily="18" charset="0"/>
              </a:rPr>
              <a:t> </a:t>
            </a:r>
            <a:endParaRPr lang="id-ID" sz="2400" dirty="0">
              <a:latin typeface="Calibri" panose="020F0502020204030204" pitchFamily="34" charset="0"/>
              <a:ea typeface="Times New Roman" panose="02020603050405020304" pitchFamily="18" charset="0"/>
              <a:cs typeface="Times New Roman" panose="02020603050405020304" pitchFamily="18" charset="0"/>
            </a:endParaRPr>
          </a:p>
          <a:p>
            <a:pPr marL="373380" marR="3731895" algn="just">
              <a:lnSpc>
                <a:spcPct val="143000"/>
              </a:lnSpc>
              <a:spcAft>
                <a:spcPts val="0"/>
              </a:spcAft>
            </a:pPr>
            <a:r>
              <a:rPr lang="id-ID" dirty="0">
                <a:latin typeface="Times New Roman" panose="02020603050405020304" pitchFamily="18" charset="0"/>
                <a:ea typeface="Times New Roman" panose="02020603050405020304" pitchFamily="18" charset="0"/>
                <a:cs typeface="Times New Roman" panose="02020603050405020304" pitchFamily="18" charset="0"/>
              </a:rPr>
              <a:t>Df </a:t>
            </a:r>
            <a:r>
              <a:rPr lang="id-ID" spc="22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40 cm</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0,4</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m B     </a:t>
            </a:r>
            <a:r>
              <a:rPr lang="id-ID" spc="100"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60 cm</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0,6</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m γ      </a:t>
            </a:r>
            <a:r>
              <a:rPr lang="id-ID" spc="6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1.6</a:t>
            </a:r>
            <a:r>
              <a:rPr lang="id-ID" spc="-5" dirty="0">
                <a:latin typeface="Times New Roman" panose="02020603050405020304" pitchFamily="18" charset="0"/>
                <a:ea typeface="Times New Roman" panose="02020603050405020304" pitchFamily="18" charset="0"/>
                <a:cs typeface="Times New Roman" panose="02020603050405020304" pitchFamily="18" charset="0"/>
              </a:rPr>
              <a:t> </a:t>
            </a:r>
            <a:r>
              <a:rPr lang="id-ID" dirty="0">
                <a:latin typeface="Times New Roman" panose="02020603050405020304" pitchFamily="18" charset="0"/>
                <a:ea typeface="Times New Roman" panose="02020603050405020304" pitchFamily="18" charset="0"/>
                <a:cs typeface="Times New Roman" panose="02020603050405020304" pitchFamily="18" charset="0"/>
              </a:rPr>
              <a:t>t/m</a:t>
            </a:r>
            <a:r>
              <a:rPr lang="id-ID" sz="1400" dirty="0">
                <a:latin typeface="Times New Roman" panose="02020603050405020304" pitchFamily="18" charset="0"/>
                <a:ea typeface="Times New Roman" panose="02020603050405020304" pitchFamily="18" charset="0"/>
                <a:cs typeface="Times New Roman" panose="02020603050405020304" pitchFamily="18" charset="0"/>
              </a:rPr>
              <a:t>3</a:t>
            </a:r>
            <a:endParaRPr lang="id-ID" sz="2400" dirty="0">
              <a:latin typeface="Calibri" panose="020F0502020204030204" pitchFamily="34" charset="0"/>
              <a:ea typeface="Times New Roman" panose="02020603050405020304" pitchFamily="18" charset="0"/>
              <a:cs typeface="Times New Roman" panose="02020603050405020304" pitchFamily="18" charset="0"/>
            </a:endParaRPr>
          </a:p>
          <a:p>
            <a:endParaRPr lang="id-ID" dirty="0"/>
          </a:p>
        </p:txBody>
      </p:sp>
      <p:grpSp>
        <p:nvGrpSpPr>
          <p:cNvPr id="4" name="Group 2">
            <a:extLst>
              <a:ext uri="{FF2B5EF4-FFF2-40B4-BE49-F238E27FC236}">
                <a16:creationId xmlns:a16="http://schemas.microsoft.com/office/drawing/2014/main" xmlns="" id="{B01BC03A-C48B-4EF4-B3A6-DAC108DD9E5A}"/>
              </a:ext>
            </a:extLst>
          </p:cNvPr>
          <p:cNvGrpSpPr>
            <a:grpSpLocks/>
          </p:cNvGrpSpPr>
          <p:nvPr/>
        </p:nvGrpSpPr>
        <p:grpSpPr bwMode="auto">
          <a:xfrm>
            <a:off x="636153" y="1427018"/>
            <a:ext cx="3811155" cy="4419600"/>
            <a:chOff x="3673" y="1291"/>
            <a:chExt cx="3542" cy="3213"/>
          </a:xfrm>
        </p:grpSpPr>
        <p:sp>
          <p:nvSpPr>
            <p:cNvPr id="5" name="Freeform 3">
              <a:extLst>
                <a:ext uri="{FF2B5EF4-FFF2-40B4-BE49-F238E27FC236}">
                  <a16:creationId xmlns:a16="http://schemas.microsoft.com/office/drawing/2014/main" xmlns="" id="{E280094E-888D-43DB-841B-31BF8B468542}"/>
                </a:ext>
              </a:extLst>
            </p:cNvPr>
            <p:cNvSpPr>
              <a:spLocks/>
            </p:cNvSpPr>
            <p:nvPr/>
          </p:nvSpPr>
          <p:spPr bwMode="auto">
            <a:xfrm>
              <a:off x="6230" y="407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Freeform 4">
              <a:extLst>
                <a:ext uri="{FF2B5EF4-FFF2-40B4-BE49-F238E27FC236}">
                  <a16:creationId xmlns:a16="http://schemas.microsoft.com/office/drawing/2014/main" xmlns="" id="{2971D9D8-3871-4C8E-B597-595ED2981892}"/>
                </a:ext>
              </a:extLst>
            </p:cNvPr>
            <p:cNvSpPr>
              <a:spLocks/>
            </p:cNvSpPr>
            <p:nvPr/>
          </p:nvSpPr>
          <p:spPr bwMode="auto">
            <a:xfrm>
              <a:off x="6232" y="405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 name="Freeform 5">
              <a:extLst>
                <a:ext uri="{FF2B5EF4-FFF2-40B4-BE49-F238E27FC236}">
                  <a16:creationId xmlns:a16="http://schemas.microsoft.com/office/drawing/2014/main" xmlns="" id="{6685189C-56D7-4FA0-9746-C8787E6C31CE}"/>
                </a:ext>
              </a:extLst>
            </p:cNvPr>
            <p:cNvSpPr>
              <a:spLocks/>
            </p:cNvSpPr>
            <p:nvPr/>
          </p:nvSpPr>
          <p:spPr bwMode="auto">
            <a:xfrm>
              <a:off x="6163" y="407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 name="Freeform 6">
              <a:extLst>
                <a:ext uri="{FF2B5EF4-FFF2-40B4-BE49-F238E27FC236}">
                  <a16:creationId xmlns:a16="http://schemas.microsoft.com/office/drawing/2014/main" xmlns="" id="{9D6C33FB-449E-4E00-945E-022F357C4B72}"/>
                </a:ext>
              </a:extLst>
            </p:cNvPr>
            <p:cNvSpPr>
              <a:spLocks/>
            </p:cNvSpPr>
            <p:nvPr/>
          </p:nvSpPr>
          <p:spPr bwMode="auto">
            <a:xfrm>
              <a:off x="6148" y="408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 name="Freeform 7">
              <a:extLst>
                <a:ext uri="{FF2B5EF4-FFF2-40B4-BE49-F238E27FC236}">
                  <a16:creationId xmlns:a16="http://schemas.microsoft.com/office/drawing/2014/main" xmlns="" id="{30B681BF-C5FE-43EF-BC1F-6927D7A2EFB7}"/>
                </a:ext>
              </a:extLst>
            </p:cNvPr>
            <p:cNvSpPr>
              <a:spLocks/>
            </p:cNvSpPr>
            <p:nvPr/>
          </p:nvSpPr>
          <p:spPr bwMode="auto">
            <a:xfrm>
              <a:off x="6069" y="408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 name="Freeform 8">
              <a:extLst>
                <a:ext uri="{FF2B5EF4-FFF2-40B4-BE49-F238E27FC236}">
                  <a16:creationId xmlns:a16="http://schemas.microsoft.com/office/drawing/2014/main" xmlns="" id="{77B51A3C-D446-4317-AAC8-D92C299CF656}"/>
                </a:ext>
              </a:extLst>
            </p:cNvPr>
            <p:cNvSpPr>
              <a:spLocks/>
            </p:cNvSpPr>
            <p:nvPr/>
          </p:nvSpPr>
          <p:spPr bwMode="auto">
            <a:xfrm>
              <a:off x="6000" y="408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 name="Freeform 9">
              <a:extLst>
                <a:ext uri="{FF2B5EF4-FFF2-40B4-BE49-F238E27FC236}">
                  <a16:creationId xmlns:a16="http://schemas.microsoft.com/office/drawing/2014/main" xmlns="" id="{387A5488-C025-46B2-93F2-04AF88FE447C}"/>
                </a:ext>
              </a:extLst>
            </p:cNvPr>
            <p:cNvSpPr>
              <a:spLocks/>
            </p:cNvSpPr>
            <p:nvPr/>
          </p:nvSpPr>
          <p:spPr bwMode="auto">
            <a:xfrm>
              <a:off x="5985" y="4087"/>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 name="Freeform 10">
              <a:extLst>
                <a:ext uri="{FF2B5EF4-FFF2-40B4-BE49-F238E27FC236}">
                  <a16:creationId xmlns:a16="http://schemas.microsoft.com/office/drawing/2014/main" xmlns="" id="{3E90A1D7-CB25-48BB-AC1C-42EC056C27D1}"/>
                </a:ext>
              </a:extLst>
            </p:cNvPr>
            <p:cNvSpPr>
              <a:spLocks/>
            </p:cNvSpPr>
            <p:nvPr/>
          </p:nvSpPr>
          <p:spPr bwMode="auto">
            <a:xfrm>
              <a:off x="5997" y="412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 name="Freeform 11">
              <a:extLst>
                <a:ext uri="{FF2B5EF4-FFF2-40B4-BE49-F238E27FC236}">
                  <a16:creationId xmlns:a16="http://schemas.microsoft.com/office/drawing/2014/main" xmlns="" id="{8D1C0E31-FBA7-4F95-99D5-A2AA5457FFEA}"/>
                </a:ext>
              </a:extLst>
            </p:cNvPr>
            <p:cNvSpPr>
              <a:spLocks/>
            </p:cNvSpPr>
            <p:nvPr/>
          </p:nvSpPr>
          <p:spPr bwMode="auto">
            <a:xfrm>
              <a:off x="6002" y="404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 name="Freeform 12">
              <a:extLst>
                <a:ext uri="{FF2B5EF4-FFF2-40B4-BE49-F238E27FC236}">
                  <a16:creationId xmlns:a16="http://schemas.microsoft.com/office/drawing/2014/main" xmlns="" id="{5057D4E5-0A08-44F2-A36E-8F4FE09C18D2}"/>
                </a:ext>
              </a:extLst>
            </p:cNvPr>
            <p:cNvSpPr>
              <a:spLocks/>
            </p:cNvSpPr>
            <p:nvPr/>
          </p:nvSpPr>
          <p:spPr bwMode="auto">
            <a:xfrm>
              <a:off x="5908" y="4089"/>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 name="Freeform 13">
              <a:extLst>
                <a:ext uri="{FF2B5EF4-FFF2-40B4-BE49-F238E27FC236}">
                  <a16:creationId xmlns:a16="http://schemas.microsoft.com/office/drawing/2014/main" xmlns="" id="{DF04DB9E-7371-4B79-9D3C-64D29BBBF696}"/>
                </a:ext>
              </a:extLst>
            </p:cNvPr>
            <p:cNvSpPr>
              <a:spLocks/>
            </p:cNvSpPr>
            <p:nvPr/>
          </p:nvSpPr>
          <p:spPr bwMode="auto">
            <a:xfrm>
              <a:off x="5908" y="4065"/>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 name="Freeform 14">
              <a:extLst>
                <a:ext uri="{FF2B5EF4-FFF2-40B4-BE49-F238E27FC236}">
                  <a16:creationId xmlns:a16="http://schemas.microsoft.com/office/drawing/2014/main" xmlns="" id="{E5760D9E-2AA9-47BF-924F-85C469026B9F}"/>
                </a:ext>
              </a:extLst>
            </p:cNvPr>
            <p:cNvSpPr>
              <a:spLocks/>
            </p:cNvSpPr>
            <p:nvPr/>
          </p:nvSpPr>
          <p:spPr bwMode="auto">
            <a:xfrm>
              <a:off x="5839" y="409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 name="Freeform 15">
              <a:extLst>
                <a:ext uri="{FF2B5EF4-FFF2-40B4-BE49-F238E27FC236}">
                  <a16:creationId xmlns:a16="http://schemas.microsoft.com/office/drawing/2014/main" xmlns="" id="{A7CEC63F-2146-4F0B-9B4C-BCA1D8A1F5D9}"/>
                </a:ext>
              </a:extLst>
            </p:cNvPr>
            <p:cNvSpPr>
              <a:spLocks/>
            </p:cNvSpPr>
            <p:nvPr/>
          </p:nvSpPr>
          <p:spPr bwMode="auto">
            <a:xfrm>
              <a:off x="5824" y="409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 name="Freeform 16">
              <a:extLst>
                <a:ext uri="{FF2B5EF4-FFF2-40B4-BE49-F238E27FC236}">
                  <a16:creationId xmlns:a16="http://schemas.microsoft.com/office/drawing/2014/main" xmlns="" id="{D789E5ED-7BD4-4374-B112-417CB4B9C839}"/>
                </a:ext>
              </a:extLst>
            </p:cNvPr>
            <p:cNvSpPr>
              <a:spLocks/>
            </p:cNvSpPr>
            <p:nvPr/>
          </p:nvSpPr>
          <p:spPr bwMode="auto">
            <a:xfrm>
              <a:off x="5771" y="409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 name="Freeform 17">
              <a:extLst>
                <a:ext uri="{FF2B5EF4-FFF2-40B4-BE49-F238E27FC236}">
                  <a16:creationId xmlns:a16="http://schemas.microsoft.com/office/drawing/2014/main" xmlns="" id="{FD54FE5C-BCFE-4891-B328-C1FB5DE8CB3D}"/>
                </a:ext>
              </a:extLst>
            </p:cNvPr>
            <p:cNvSpPr>
              <a:spLocks/>
            </p:cNvSpPr>
            <p:nvPr/>
          </p:nvSpPr>
          <p:spPr bwMode="auto">
            <a:xfrm>
              <a:off x="5748" y="409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 name="Freeform 18">
              <a:extLst>
                <a:ext uri="{FF2B5EF4-FFF2-40B4-BE49-F238E27FC236}">
                  <a16:creationId xmlns:a16="http://schemas.microsoft.com/office/drawing/2014/main" xmlns="" id="{7FE4550F-F716-4689-A0C3-475E08410C69}"/>
                </a:ext>
              </a:extLst>
            </p:cNvPr>
            <p:cNvSpPr>
              <a:spLocks/>
            </p:cNvSpPr>
            <p:nvPr/>
          </p:nvSpPr>
          <p:spPr bwMode="auto">
            <a:xfrm>
              <a:off x="5721" y="4099"/>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 name="Freeform 19">
              <a:extLst>
                <a:ext uri="{FF2B5EF4-FFF2-40B4-BE49-F238E27FC236}">
                  <a16:creationId xmlns:a16="http://schemas.microsoft.com/office/drawing/2014/main" xmlns="" id="{27952DEC-41A9-4886-8DF7-2AF5B9270630}"/>
                </a:ext>
              </a:extLst>
            </p:cNvPr>
            <p:cNvSpPr>
              <a:spLocks/>
            </p:cNvSpPr>
            <p:nvPr/>
          </p:nvSpPr>
          <p:spPr bwMode="auto">
            <a:xfrm>
              <a:off x="5678" y="4101"/>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 name="Freeform 20">
              <a:extLst>
                <a:ext uri="{FF2B5EF4-FFF2-40B4-BE49-F238E27FC236}">
                  <a16:creationId xmlns:a16="http://schemas.microsoft.com/office/drawing/2014/main" xmlns="" id="{1AA93ADE-1A47-4A9A-B265-87B68F0549D3}"/>
                </a:ext>
              </a:extLst>
            </p:cNvPr>
            <p:cNvSpPr>
              <a:spLocks/>
            </p:cNvSpPr>
            <p:nvPr/>
          </p:nvSpPr>
          <p:spPr bwMode="auto">
            <a:xfrm>
              <a:off x="5664" y="4101"/>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 name="Freeform 21">
              <a:extLst>
                <a:ext uri="{FF2B5EF4-FFF2-40B4-BE49-F238E27FC236}">
                  <a16:creationId xmlns:a16="http://schemas.microsoft.com/office/drawing/2014/main" xmlns="" id="{E03193F0-3650-4C4C-B37F-403B2E09F63D}"/>
                </a:ext>
              </a:extLst>
            </p:cNvPr>
            <p:cNvSpPr>
              <a:spLocks/>
            </p:cNvSpPr>
            <p:nvPr/>
          </p:nvSpPr>
          <p:spPr bwMode="auto">
            <a:xfrm>
              <a:off x="5584" y="410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 name="Freeform 22">
              <a:extLst>
                <a:ext uri="{FF2B5EF4-FFF2-40B4-BE49-F238E27FC236}">
                  <a16:creationId xmlns:a16="http://schemas.microsoft.com/office/drawing/2014/main" xmlns="" id="{88FDF890-F9A7-4A86-84E0-92E3667D841E}"/>
                </a:ext>
              </a:extLst>
            </p:cNvPr>
            <p:cNvSpPr>
              <a:spLocks/>
            </p:cNvSpPr>
            <p:nvPr/>
          </p:nvSpPr>
          <p:spPr bwMode="auto">
            <a:xfrm>
              <a:off x="5517" y="410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 name="Freeform 23">
              <a:extLst>
                <a:ext uri="{FF2B5EF4-FFF2-40B4-BE49-F238E27FC236}">
                  <a16:creationId xmlns:a16="http://schemas.microsoft.com/office/drawing/2014/main" xmlns="" id="{87D8C616-B230-4CCA-86D6-F4E32C92E2C0}"/>
                </a:ext>
              </a:extLst>
            </p:cNvPr>
            <p:cNvSpPr>
              <a:spLocks/>
            </p:cNvSpPr>
            <p:nvPr/>
          </p:nvSpPr>
          <p:spPr bwMode="auto">
            <a:xfrm>
              <a:off x="5503" y="410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 name="Freeform 24">
              <a:extLst>
                <a:ext uri="{FF2B5EF4-FFF2-40B4-BE49-F238E27FC236}">
                  <a16:creationId xmlns:a16="http://schemas.microsoft.com/office/drawing/2014/main" xmlns="" id="{687A3383-F33D-47A6-951B-52AE5083C2BF}"/>
                </a:ext>
              </a:extLst>
            </p:cNvPr>
            <p:cNvSpPr>
              <a:spLocks/>
            </p:cNvSpPr>
            <p:nvPr/>
          </p:nvSpPr>
          <p:spPr bwMode="auto">
            <a:xfrm>
              <a:off x="5424" y="4113"/>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 name="Freeform 25">
              <a:extLst>
                <a:ext uri="{FF2B5EF4-FFF2-40B4-BE49-F238E27FC236}">
                  <a16:creationId xmlns:a16="http://schemas.microsoft.com/office/drawing/2014/main" xmlns="" id="{835AD72F-1CF0-444D-AE2A-97F0194D0F59}"/>
                </a:ext>
              </a:extLst>
            </p:cNvPr>
            <p:cNvSpPr>
              <a:spLocks/>
            </p:cNvSpPr>
            <p:nvPr/>
          </p:nvSpPr>
          <p:spPr bwMode="auto">
            <a:xfrm>
              <a:off x="5356" y="411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 name="Freeform 26">
              <a:extLst>
                <a:ext uri="{FF2B5EF4-FFF2-40B4-BE49-F238E27FC236}">
                  <a16:creationId xmlns:a16="http://schemas.microsoft.com/office/drawing/2014/main" xmlns="" id="{8222E91E-84C8-4B0F-9AFD-2C8457D97ECD}"/>
                </a:ext>
              </a:extLst>
            </p:cNvPr>
            <p:cNvSpPr>
              <a:spLocks/>
            </p:cNvSpPr>
            <p:nvPr/>
          </p:nvSpPr>
          <p:spPr bwMode="auto">
            <a:xfrm>
              <a:off x="5356" y="407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9" name="Freeform 27">
              <a:extLst>
                <a:ext uri="{FF2B5EF4-FFF2-40B4-BE49-F238E27FC236}">
                  <a16:creationId xmlns:a16="http://schemas.microsoft.com/office/drawing/2014/main" xmlns="" id="{63BEC064-3D5F-48D2-B64F-C3F085EF75C0}"/>
                </a:ext>
              </a:extLst>
            </p:cNvPr>
            <p:cNvSpPr>
              <a:spLocks/>
            </p:cNvSpPr>
            <p:nvPr/>
          </p:nvSpPr>
          <p:spPr bwMode="auto">
            <a:xfrm>
              <a:off x="5342" y="411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0" name="Freeform 28">
              <a:extLst>
                <a:ext uri="{FF2B5EF4-FFF2-40B4-BE49-F238E27FC236}">
                  <a16:creationId xmlns:a16="http://schemas.microsoft.com/office/drawing/2014/main" xmlns="" id="{0A02AFEC-7F7B-4463-98AD-5ACEFB380DA1}"/>
                </a:ext>
              </a:extLst>
            </p:cNvPr>
            <p:cNvSpPr>
              <a:spLocks/>
            </p:cNvSpPr>
            <p:nvPr/>
          </p:nvSpPr>
          <p:spPr bwMode="auto">
            <a:xfrm>
              <a:off x="5344" y="4089"/>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1" name="Freeform 29">
              <a:extLst>
                <a:ext uri="{FF2B5EF4-FFF2-40B4-BE49-F238E27FC236}">
                  <a16:creationId xmlns:a16="http://schemas.microsoft.com/office/drawing/2014/main" xmlns="" id="{AEC8D809-E9E6-4E52-9A76-A774C11FFF65}"/>
                </a:ext>
              </a:extLst>
            </p:cNvPr>
            <p:cNvSpPr>
              <a:spLocks/>
            </p:cNvSpPr>
            <p:nvPr/>
          </p:nvSpPr>
          <p:spPr bwMode="auto">
            <a:xfrm>
              <a:off x="5263" y="412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2" name="Freeform 30">
              <a:extLst>
                <a:ext uri="{FF2B5EF4-FFF2-40B4-BE49-F238E27FC236}">
                  <a16:creationId xmlns:a16="http://schemas.microsoft.com/office/drawing/2014/main" xmlns="" id="{8D17D67D-6697-4DF3-B74D-6228585020AC}"/>
                </a:ext>
              </a:extLst>
            </p:cNvPr>
            <p:cNvSpPr>
              <a:spLocks/>
            </p:cNvSpPr>
            <p:nvPr/>
          </p:nvSpPr>
          <p:spPr bwMode="auto">
            <a:xfrm>
              <a:off x="5210" y="412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3" name="Freeform 31">
              <a:extLst>
                <a:ext uri="{FF2B5EF4-FFF2-40B4-BE49-F238E27FC236}">
                  <a16:creationId xmlns:a16="http://schemas.microsoft.com/office/drawing/2014/main" xmlns="" id="{B166BAC2-776E-418B-B79E-1CD25CD30CD6}"/>
                </a:ext>
              </a:extLst>
            </p:cNvPr>
            <p:cNvSpPr>
              <a:spLocks/>
            </p:cNvSpPr>
            <p:nvPr/>
          </p:nvSpPr>
          <p:spPr bwMode="auto">
            <a:xfrm>
              <a:off x="5263" y="408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4" name="Freeform 32">
              <a:extLst>
                <a:ext uri="{FF2B5EF4-FFF2-40B4-BE49-F238E27FC236}">
                  <a16:creationId xmlns:a16="http://schemas.microsoft.com/office/drawing/2014/main" xmlns="" id="{9A2B0FF7-D736-4E1A-A92E-79E4128EE90C}"/>
                </a:ext>
              </a:extLst>
            </p:cNvPr>
            <p:cNvSpPr>
              <a:spLocks/>
            </p:cNvSpPr>
            <p:nvPr/>
          </p:nvSpPr>
          <p:spPr bwMode="auto">
            <a:xfrm>
              <a:off x="5196" y="412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5" name="Freeform 33">
              <a:extLst>
                <a:ext uri="{FF2B5EF4-FFF2-40B4-BE49-F238E27FC236}">
                  <a16:creationId xmlns:a16="http://schemas.microsoft.com/office/drawing/2014/main" xmlns="" id="{424059A3-565B-43F3-B8B1-F9C1D8F998C7}"/>
                </a:ext>
              </a:extLst>
            </p:cNvPr>
            <p:cNvSpPr>
              <a:spLocks/>
            </p:cNvSpPr>
            <p:nvPr/>
          </p:nvSpPr>
          <p:spPr bwMode="auto">
            <a:xfrm>
              <a:off x="5181" y="4125"/>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6" name="Freeform 34">
              <a:extLst>
                <a:ext uri="{FF2B5EF4-FFF2-40B4-BE49-F238E27FC236}">
                  <a16:creationId xmlns:a16="http://schemas.microsoft.com/office/drawing/2014/main" xmlns="" id="{BCF0BD73-F408-48D3-AF82-D27CD202C34E}"/>
                </a:ext>
              </a:extLst>
            </p:cNvPr>
            <p:cNvSpPr>
              <a:spLocks/>
            </p:cNvSpPr>
            <p:nvPr/>
          </p:nvSpPr>
          <p:spPr bwMode="auto">
            <a:xfrm>
              <a:off x="5102" y="412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7" name="Freeform 35">
              <a:extLst>
                <a:ext uri="{FF2B5EF4-FFF2-40B4-BE49-F238E27FC236}">
                  <a16:creationId xmlns:a16="http://schemas.microsoft.com/office/drawing/2014/main" xmlns="" id="{F8505B56-F7CB-4E15-9BFA-FA726D4C2BC5}"/>
                </a:ext>
              </a:extLst>
            </p:cNvPr>
            <p:cNvSpPr>
              <a:spLocks/>
            </p:cNvSpPr>
            <p:nvPr/>
          </p:nvSpPr>
          <p:spPr bwMode="auto">
            <a:xfrm>
              <a:off x="6273" y="408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8" name="Freeform 36">
              <a:extLst>
                <a:ext uri="{FF2B5EF4-FFF2-40B4-BE49-F238E27FC236}">
                  <a16:creationId xmlns:a16="http://schemas.microsoft.com/office/drawing/2014/main" xmlns="" id="{0E30D56D-EB4A-4852-94AE-8586E2B0206F}"/>
                </a:ext>
              </a:extLst>
            </p:cNvPr>
            <p:cNvSpPr>
              <a:spLocks/>
            </p:cNvSpPr>
            <p:nvPr/>
          </p:nvSpPr>
          <p:spPr bwMode="auto">
            <a:xfrm>
              <a:off x="6271" y="409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9" name="Freeform 37">
              <a:extLst>
                <a:ext uri="{FF2B5EF4-FFF2-40B4-BE49-F238E27FC236}">
                  <a16:creationId xmlns:a16="http://schemas.microsoft.com/office/drawing/2014/main" xmlns="" id="{E700D6B7-5CBF-4FCC-9E37-78E2DA4DB4CA}"/>
                </a:ext>
              </a:extLst>
            </p:cNvPr>
            <p:cNvSpPr>
              <a:spLocks/>
            </p:cNvSpPr>
            <p:nvPr/>
          </p:nvSpPr>
          <p:spPr bwMode="auto">
            <a:xfrm>
              <a:off x="6170" y="410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0" name="Freeform 38">
              <a:extLst>
                <a:ext uri="{FF2B5EF4-FFF2-40B4-BE49-F238E27FC236}">
                  <a16:creationId xmlns:a16="http://schemas.microsoft.com/office/drawing/2014/main" xmlns="" id="{BF9E73D9-F7A2-496A-A7D5-C097322FE99E}"/>
                </a:ext>
              </a:extLst>
            </p:cNvPr>
            <p:cNvSpPr>
              <a:spLocks/>
            </p:cNvSpPr>
            <p:nvPr/>
          </p:nvSpPr>
          <p:spPr bwMode="auto">
            <a:xfrm>
              <a:off x="6144" y="4113"/>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1" name="Freeform 39">
              <a:extLst>
                <a:ext uri="{FF2B5EF4-FFF2-40B4-BE49-F238E27FC236}">
                  <a16:creationId xmlns:a16="http://schemas.microsoft.com/office/drawing/2014/main" xmlns="" id="{5CC72657-9DE9-40BB-A1CB-DAE69E3572C1}"/>
                </a:ext>
              </a:extLst>
            </p:cNvPr>
            <p:cNvSpPr>
              <a:spLocks/>
            </p:cNvSpPr>
            <p:nvPr/>
          </p:nvSpPr>
          <p:spPr bwMode="auto">
            <a:xfrm>
              <a:off x="5872" y="407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2" name="Freeform 40">
              <a:extLst>
                <a:ext uri="{FF2B5EF4-FFF2-40B4-BE49-F238E27FC236}">
                  <a16:creationId xmlns:a16="http://schemas.microsoft.com/office/drawing/2014/main" xmlns="" id="{CE64ADD0-D0CF-4917-902F-2860DA94437B}"/>
                </a:ext>
              </a:extLst>
            </p:cNvPr>
            <p:cNvSpPr>
              <a:spLocks/>
            </p:cNvSpPr>
            <p:nvPr/>
          </p:nvSpPr>
          <p:spPr bwMode="auto">
            <a:xfrm>
              <a:off x="5743" y="4101"/>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3" name="Freeform 41">
              <a:extLst>
                <a:ext uri="{FF2B5EF4-FFF2-40B4-BE49-F238E27FC236}">
                  <a16:creationId xmlns:a16="http://schemas.microsoft.com/office/drawing/2014/main" xmlns="" id="{AFBB1976-C79D-456C-9BBF-0419446D842F}"/>
                </a:ext>
              </a:extLst>
            </p:cNvPr>
            <p:cNvSpPr>
              <a:spLocks/>
            </p:cNvSpPr>
            <p:nvPr/>
          </p:nvSpPr>
          <p:spPr bwMode="auto">
            <a:xfrm>
              <a:off x="5371" y="408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4" name="Freeform 42">
              <a:extLst>
                <a:ext uri="{FF2B5EF4-FFF2-40B4-BE49-F238E27FC236}">
                  <a16:creationId xmlns:a16="http://schemas.microsoft.com/office/drawing/2014/main" xmlns="" id="{0547CD70-E888-4933-AF40-52C74F014C16}"/>
                </a:ext>
              </a:extLst>
            </p:cNvPr>
            <p:cNvSpPr>
              <a:spLocks/>
            </p:cNvSpPr>
            <p:nvPr/>
          </p:nvSpPr>
          <p:spPr bwMode="auto">
            <a:xfrm>
              <a:off x="4972" y="407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5" name="Freeform 43">
              <a:extLst>
                <a:ext uri="{FF2B5EF4-FFF2-40B4-BE49-F238E27FC236}">
                  <a16:creationId xmlns:a16="http://schemas.microsoft.com/office/drawing/2014/main" xmlns="" id="{3DDBD171-1B6A-4EDE-9F5A-B38C5EA0580A}"/>
                </a:ext>
              </a:extLst>
            </p:cNvPr>
            <p:cNvSpPr>
              <a:spLocks/>
            </p:cNvSpPr>
            <p:nvPr/>
          </p:nvSpPr>
          <p:spPr bwMode="auto">
            <a:xfrm>
              <a:off x="4944" y="407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6" name="Freeform 44">
              <a:extLst>
                <a:ext uri="{FF2B5EF4-FFF2-40B4-BE49-F238E27FC236}">
                  <a16:creationId xmlns:a16="http://schemas.microsoft.com/office/drawing/2014/main" xmlns="" id="{499F1AEF-A794-4CEA-BF9F-7EB58E4A4F8B}"/>
                </a:ext>
              </a:extLst>
            </p:cNvPr>
            <p:cNvSpPr>
              <a:spLocks/>
            </p:cNvSpPr>
            <p:nvPr/>
          </p:nvSpPr>
          <p:spPr bwMode="auto">
            <a:xfrm>
              <a:off x="4812" y="410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7" name="Freeform 45">
              <a:extLst>
                <a:ext uri="{FF2B5EF4-FFF2-40B4-BE49-F238E27FC236}">
                  <a16:creationId xmlns:a16="http://schemas.microsoft.com/office/drawing/2014/main" xmlns="" id="{269D2CA9-885A-4C1A-ABBA-A1F17763DFDC}"/>
                </a:ext>
              </a:extLst>
            </p:cNvPr>
            <p:cNvSpPr>
              <a:spLocks/>
            </p:cNvSpPr>
            <p:nvPr/>
          </p:nvSpPr>
          <p:spPr bwMode="auto">
            <a:xfrm>
              <a:off x="4411" y="409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8" name="Freeform 46">
              <a:extLst>
                <a:ext uri="{FF2B5EF4-FFF2-40B4-BE49-F238E27FC236}">
                  <a16:creationId xmlns:a16="http://schemas.microsoft.com/office/drawing/2014/main" xmlns="" id="{8516F27B-127A-4EFF-BACA-DD4E58A24B1C}"/>
                </a:ext>
              </a:extLst>
            </p:cNvPr>
            <p:cNvSpPr>
              <a:spLocks/>
            </p:cNvSpPr>
            <p:nvPr/>
          </p:nvSpPr>
          <p:spPr bwMode="auto">
            <a:xfrm>
              <a:off x="4310" y="412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9" name="Freeform 47">
              <a:extLst>
                <a:ext uri="{FF2B5EF4-FFF2-40B4-BE49-F238E27FC236}">
                  <a16:creationId xmlns:a16="http://schemas.microsoft.com/office/drawing/2014/main" xmlns="" id="{FB17D8AA-DCA8-42CB-9009-CABEC2D54B13}"/>
                </a:ext>
              </a:extLst>
            </p:cNvPr>
            <p:cNvSpPr>
              <a:spLocks/>
            </p:cNvSpPr>
            <p:nvPr/>
          </p:nvSpPr>
          <p:spPr bwMode="auto">
            <a:xfrm>
              <a:off x="4312" y="411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0" name="Freeform 48">
              <a:extLst>
                <a:ext uri="{FF2B5EF4-FFF2-40B4-BE49-F238E27FC236}">
                  <a16:creationId xmlns:a16="http://schemas.microsoft.com/office/drawing/2014/main" xmlns="" id="{FEF5B9C9-6D45-4C63-BAF7-20EC22077B96}"/>
                </a:ext>
              </a:extLst>
            </p:cNvPr>
            <p:cNvSpPr>
              <a:spLocks/>
            </p:cNvSpPr>
            <p:nvPr/>
          </p:nvSpPr>
          <p:spPr bwMode="auto">
            <a:xfrm>
              <a:off x="4281" y="412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1" name="Freeform 49">
              <a:extLst>
                <a:ext uri="{FF2B5EF4-FFF2-40B4-BE49-F238E27FC236}">
                  <a16:creationId xmlns:a16="http://schemas.microsoft.com/office/drawing/2014/main" xmlns="" id="{EEEFA845-9BEB-4C8F-9CD8-AD7854A485BF}"/>
                </a:ext>
              </a:extLst>
            </p:cNvPr>
            <p:cNvSpPr>
              <a:spLocks/>
            </p:cNvSpPr>
            <p:nvPr/>
          </p:nvSpPr>
          <p:spPr bwMode="auto">
            <a:xfrm>
              <a:off x="4144" y="4051"/>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2" name="Freeform 50">
              <a:extLst>
                <a:ext uri="{FF2B5EF4-FFF2-40B4-BE49-F238E27FC236}">
                  <a16:creationId xmlns:a16="http://schemas.microsoft.com/office/drawing/2014/main" xmlns="" id="{32AEF33F-E5E0-4547-85E7-6DB1EC46423E}"/>
                </a:ext>
              </a:extLst>
            </p:cNvPr>
            <p:cNvSpPr>
              <a:spLocks/>
            </p:cNvSpPr>
            <p:nvPr/>
          </p:nvSpPr>
          <p:spPr bwMode="auto">
            <a:xfrm>
              <a:off x="4144" y="408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3" name="Freeform 51">
              <a:extLst>
                <a:ext uri="{FF2B5EF4-FFF2-40B4-BE49-F238E27FC236}">
                  <a16:creationId xmlns:a16="http://schemas.microsoft.com/office/drawing/2014/main" xmlns="" id="{F61DD23E-CF27-45CA-88D1-6827792A97E3}"/>
                </a:ext>
              </a:extLst>
            </p:cNvPr>
            <p:cNvSpPr>
              <a:spLocks/>
            </p:cNvSpPr>
            <p:nvPr/>
          </p:nvSpPr>
          <p:spPr bwMode="auto">
            <a:xfrm>
              <a:off x="4012" y="408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4" name="Freeform 52">
              <a:extLst>
                <a:ext uri="{FF2B5EF4-FFF2-40B4-BE49-F238E27FC236}">
                  <a16:creationId xmlns:a16="http://schemas.microsoft.com/office/drawing/2014/main" xmlns="" id="{DC70FBAC-C8ED-4713-B701-8BA986856250}"/>
                </a:ext>
              </a:extLst>
            </p:cNvPr>
            <p:cNvSpPr>
              <a:spLocks/>
            </p:cNvSpPr>
            <p:nvPr/>
          </p:nvSpPr>
          <p:spPr bwMode="auto">
            <a:xfrm>
              <a:off x="6184" y="412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5" name="Freeform 53">
              <a:extLst>
                <a:ext uri="{FF2B5EF4-FFF2-40B4-BE49-F238E27FC236}">
                  <a16:creationId xmlns:a16="http://schemas.microsoft.com/office/drawing/2014/main" xmlns="" id="{29F9D5E9-1FC3-4123-ADF1-1E2D3BA3E4AC}"/>
                </a:ext>
              </a:extLst>
            </p:cNvPr>
            <p:cNvSpPr>
              <a:spLocks/>
            </p:cNvSpPr>
            <p:nvPr/>
          </p:nvSpPr>
          <p:spPr bwMode="auto">
            <a:xfrm>
              <a:off x="6016" y="409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6" name="Freeform 54">
              <a:extLst>
                <a:ext uri="{FF2B5EF4-FFF2-40B4-BE49-F238E27FC236}">
                  <a16:creationId xmlns:a16="http://schemas.microsoft.com/office/drawing/2014/main" xmlns="" id="{35E86CB9-7B7C-4A2E-9D24-73CDC17FB353}"/>
                </a:ext>
              </a:extLst>
            </p:cNvPr>
            <p:cNvSpPr>
              <a:spLocks/>
            </p:cNvSpPr>
            <p:nvPr/>
          </p:nvSpPr>
          <p:spPr bwMode="auto">
            <a:xfrm>
              <a:off x="5810" y="412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7" name="Freeform 55">
              <a:extLst>
                <a:ext uri="{FF2B5EF4-FFF2-40B4-BE49-F238E27FC236}">
                  <a16:creationId xmlns:a16="http://schemas.microsoft.com/office/drawing/2014/main" xmlns="" id="{A4A82413-112F-4B16-96F7-07E52A466573}"/>
                </a:ext>
              </a:extLst>
            </p:cNvPr>
            <p:cNvSpPr>
              <a:spLocks/>
            </p:cNvSpPr>
            <p:nvPr/>
          </p:nvSpPr>
          <p:spPr bwMode="auto">
            <a:xfrm>
              <a:off x="5642" y="409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8" name="Freeform 56">
              <a:extLst>
                <a:ext uri="{FF2B5EF4-FFF2-40B4-BE49-F238E27FC236}">
                  <a16:creationId xmlns:a16="http://schemas.microsoft.com/office/drawing/2014/main" xmlns="" id="{735861B4-5A6D-467C-9B48-C3FAD381284B}"/>
                </a:ext>
              </a:extLst>
            </p:cNvPr>
            <p:cNvSpPr>
              <a:spLocks/>
            </p:cNvSpPr>
            <p:nvPr/>
          </p:nvSpPr>
          <p:spPr bwMode="auto">
            <a:xfrm>
              <a:off x="5623" y="412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9" name="Freeform 57">
              <a:extLst>
                <a:ext uri="{FF2B5EF4-FFF2-40B4-BE49-F238E27FC236}">
                  <a16:creationId xmlns:a16="http://schemas.microsoft.com/office/drawing/2014/main" xmlns="" id="{C74657BD-D52A-4236-B2B7-3A5B55E1C3F7}"/>
                </a:ext>
              </a:extLst>
            </p:cNvPr>
            <p:cNvSpPr>
              <a:spLocks/>
            </p:cNvSpPr>
            <p:nvPr/>
          </p:nvSpPr>
          <p:spPr bwMode="auto">
            <a:xfrm>
              <a:off x="5436" y="412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0" name="Freeform 58">
              <a:extLst>
                <a:ext uri="{FF2B5EF4-FFF2-40B4-BE49-F238E27FC236}">
                  <a16:creationId xmlns:a16="http://schemas.microsoft.com/office/drawing/2014/main" xmlns="" id="{33F948F4-BEAA-4FF6-B515-E6EC903C8363}"/>
                </a:ext>
              </a:extLst>
            </p:cNvPr>
            <p:cNvSpPr>
              <a:spLocks/>
            </p:cNvSpPr>
            <p:nvPr/>
          </p:nvSpPr>
          <p:spPr bwMode="auto">
            <a:xfrm>
              <a:off x="5268" y="409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1" name="Freeform 59">
              <a:extLst>
                <a:ext uri="{FF2B5EF4-FFF2-40B4-BE49-F238E27FC236}">
                  <a16:creationId xmlns:a16="http://schemas.microsoft.com/office/drawing/2014/main" xmlns="" id="{3F6F9AC9-C27D-4EC5-99B0-3FBB15C86AAB}"/>
                </a:ext>
              </a:extLst>
            </p:cNvPr>
            <p:cNvSpPr>
              <a:spLocks/>
            </p:cNvSpPr>
            <p:nvPr/>
          </p:nvSpPr>
          <p:spPr bwMode="auto">
            <a:xfrm>
              <a:off x="5248" y="411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2" name="Freeform 60">
              <a:extLst>
                <a:ext uri="{FF2B5EF4-FFF2-40B4-BE49-F238E27FC236}">
                  <a16:creationId xmlns:a16="http://schemas.microsoft.com/office/drawing/2014/main" xmlns="" id="{DE9C876A-2B1C-4011-89E4-EB874AC9EDE5}"/>
                </a:ext>
              </a:extLst>
            </p:cNvPr>
            <p:cNvSpPr>
              <a:spLocks/>
            </p:cNvSpPr>
            <p:nvPr/>
          </p:nvSpPr>
          <p:spPr bwMode="auto">
            <a:xfrm>
              <a:off x="5061" y="411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3" name="Freeform 61">
              <a:extLst>
                <a:ext uri="{FF2B5EF4-FFF2-40B4-BE49-F238E27FC236}">
                  <a16:creationId xmlns:a16="http://schemas.microsoft.com/office/drawing/2014/main" xmlns="" id="{C8676EEE-BCFA-4CD0-A54F-8578AE28838E}"/>
                </a:ext>
              </a:extLst>
            </p:cNvPr>
            <p:cNvSpPr>
              <a:spLocks/>
            </p:cNvSpPr>
            <p:nvPr/>
          </p:nvSpPr>
          <p:spPr bwMode="auto">
            <a:xfrm>
              <a:off x="4893" y="4089"/>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4" name="Freeform 62">
              <a:extLst>
                <a:ext uri="{FF2B5EF4-FFF2-40B4-BE49-F238E27FC236}">
                  <a16:creationId xmlns:a16="http://schemas.microsoft.com/office/drawing/2014/main" xmlns="" id="{8BE573BC-16C2-4996-9DDE-4DB6E61A9026}"/>
                </a:ext>
              </a:extLst>
            </p:cNvPr>
            <p:cNvSpPr>
              <a:spLocks/>
            </p:cNvSpPr>
            <p:nvPr/>
          </p:nvSpPr>
          <p:spPr bwMode="auto">
            <a:xfrm>
              <a:off x="4874" y="411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5" name="Freeform 63">
              <a:extLst>
                <a:ext uri="{FF2B5EF4-FFF2-40B4-BE49-F238E27FC236}">
                  <a16:creationId xmlns:a16="http://schemas.microsoft.com/office/drawing/2014/main" xmlns="" id="{AECD7887-ECE3-49DE-A2F0-DD724FF94A0D}"/>
                </a:ext>
              </a:extLst>
            </p:cNvPr>
            <p:cNvSpPr>
              <a:spLocks/>
            </p:cNvSpPr>
            <p:nvPr/>
          </p:nvSpPr>
          <p:spPr bwMode="auto">
            <a:xfrm>
              <a:off x="4687" y="411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6" name="Freeform 64">
              <a:extLst>
                <a:ext uri="{FF2B5EF4-FFF2-40B4-BE49-F238E27FC236}">
                  <a16:creationId xmlns:a16="http://schemas.microsoft.com/office/drawing/2014/main" xmlns="" id="{F9591ADD-B07C-484D-9CF5-36D4E041DEB2}"/>
                </a:ext>
              </a:extLst>
            </p:cNvPr>
            <p:cNvSpPr>
              <a:spLocks/>
            </p:cNvSpPr>
            <p:nvPr/>
          </p:nvSpPr>
          <p:spPr bwMode="auto">
            <a:xfrm>
              <a:off x="4519" y="408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7" name="Freeform 65">
              <a:extLst>
                <a:ext uri="{FF2B5EF4-FFF2-40B4-BE49-F238E27FC236}">
                  <a16:creationId xmlns:a16="http://schemas.microsoft.com/office/drawing/2014/main" xmlns="" id="{7AB14613-7335-4F2A-8501-5F05A2371408}"/>
                </a:ext>
              </a:extLst>
            </p:cNvPr>
            <p:cNvSpPr>
              <a:spLocks/>
            </p:cNvSpPr>
            <p:nvPr/>
          </p:nvSpPr>
          <p:spPr bwMode="auto">
            <a:xfrm>
              <a:off x="4500" y="4113"/>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8" name="Freeform 66">
              <a:extLst>
                <a:ext uri="{FF2B5EF4-FFF2-40B4-BE49-F238E27FC236}">
                  <a16:creationId xmlns:a16="http://schemas.microsoft.com/office/drawing/2014/main" xmlns="" id="{E2811309-1745-4C9D-B435-B3EA55A4C698}"/>
                </a:ext>
              </a:extLst>
            </p:cNvPr>
            <p:cNvSpPr>
              <a:spLocks/>
            </p:cNvSpPr>
            <p:nvPr/>
          </p:nvSpPr>
          <p:spPr bwMode="auto">
            <a:xfrm>
              <a:off x="4125" y="4111"/>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9" name="Freeform 67">
              <a:extLst>
                <a:ext uri="{FF2B5EF4-FFF2-40B4-BE49-F238E27FC236}">
                  <a16:creationId xmlns:a16="http://schemas.microsoft.com/office/drawing/2014/main" xmlns="" id="{AF331080-4837-4976-A600-2FC5D8F73156}"/>
                </a:ext>
              </a:extLst>
            </p:cNvPr>
            <p:cNvSpPr>
              <a:spLocks/>
            </p:cNvSpPr>
            <p:nvPr/>
          </p:nvSpPr>
          <p:spPr bwMode="auto">
            <a:xfrm>
              <a:off x="6177" y="411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0" name="Freeform 68">
              <a:extLst>
                <a:ext uri="{FF2B5EF4-FFF2-40B4-BE49-F238E27FC236}">
                  <a16:creationId xmlns:a16="http://schemas.microsoft.com/office/drawing/2014/main" xmlns="" id="{045B053A-1193-455C-8ED2-5B3429C43A51}"/>
                </a:ext>
              </a:extLst>
            </p:cNvPr>
            <p:cNvSpPr>
              <a:spLocks/>
            </p:cNvSpPr>
            <p:nvPr/>
          </p:nvSpPr>
          <p:spPr bwMode="auto">
            <a:xfrm>
              <a:off x="6084" y="413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1" name="Freeform 69">
              <a:extLst>
                <a:ext uri="{FF2B5EF4-FFF2-40B4-BE49-F238E27FC236}">
                  <a16:creationId xmlns:a16="http://schemas.microsoft.com/office/drawing/2014/main" xmlns="" id="{D1CF0894-D746-47A0-86E5-3457C3AA5B89}"/>
                </a:ext>
              </a:extLst>
            </p:cNvPr>
            <p:cNvSpPr>
              <a:spLocks/>
            </p:cNvSpPr>
            <p:nvPr/>
          </p:nvSpPr>
          <p:spPr bwMode="auto">
            <a:xfrm>
              <a:off x="5815" y="408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2" name="Freeform 70">
              <a:extLst>
                <a:ext uri="{FF2B5EF4-FFF2-40B4-BE49-F238E27FC236}">
                  <a16:creationId xmlns:a16="http://schemas.microsoft.com/office/drawing/2014/main" xmlns="" id="{A007330A-CB25-4689-BEE8-7369413ABC8D}"/>
                </a:ext>
              </a:extLst>
            </p:cNvPr>
            <p:cNvSpPr>
              <a:spLocks/>
            </p:cNvSpPr>
            <p:nvPr/>
          </p:nvSpPr>
          <p:spPr bwMode="auto">
            <a:xfrm>
              <a:off x="5628" y="411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3" name="Freeform 71">
              <a:extLst>
                <a:ext uri="{FF2B5EF4-FFF2-40B4-BE49-F238E27FC236}">
                  <a16:creationId xmlns:a16="http://schemas.microsoft.com/office/drawing/2014/main" xmlns="" id="{DF137D09-EF88-4867-A317-AD47D0D8AE3E}"/>
                </a:ext>
              </a:extLst>
            </p:cNvPr>
            <p:cNvSpPr>
              <a:spLocks/>
            </p:cNvSpPr>
            <p:nvPr/>
          </p:nvSpPr>
          <p:spPr bwMode="auto">
            <a:xfrm>
              <a:off x="5169" y="4113"/>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4" name="Freeform 72">
              <a:extLst>
                <a:ext uri="{FF2B5EF4-FFF2-40B4-BE49-F238E27FC236}">
                  <a16:creationId xmlns:a16="http://schemas.microsoft.com/office/drawing/2014/main" xmlns="" id="{68C657B6-76A7-413B-81FB-37306F0A74CA}"/>
                </a:ext>
              </a:extLst>
            </p:cNvPr>
            <p:cNvSpPr>
              <a:spLocks/>
            </p:cNvSpPr>
            <p:nvPr/>
          </p:nvSpPr>
          <p:spPr bwMode="auto">
            <a:xfrm>
              <a:off x="5076" y="4123"/>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5" name="Freeform 73">
              <a:extLst>
                <a:ext uri="{FF2B5EF4-FFF2-40B4-BE49-F238E27FC236}">
                  <a16:creationId xmlns:a16="http://schemas.microsoft.com/office/drawing/2014/main" xmlns="" id="{2B00B83B-F02E-4AD4-82BA-5D0976AFC8ED}"/>
                </a:ext>
              </a:extLst>
            </p:cNvPr>
            <p:cNvSpPr>
              <a:spLocks/>
            </p:cNvSpPr>
            <p:nvPr/>
          </p:nvSpPr>
          <p:spPr bwMode="auto">
            <a:xfrm>
              <a:off x="4804" y="408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6" name="Freeform 74">
              <a:extLst>
                <a:ext uri="{FF2B5EF4-FFF2-40B4-BE49-F238E27FC236}">
                  <a16:creationId xmlns:a16="http://schemas.microsoft.com/office/drawing/2014/main" xmlns="" id="{944C2166-8E41-4ACB-9D05-4A1E985B9AE8}"/>
                </a:ext>
              </a:extLst>
            </p:cNvPr>
            <p:cNvSpPr>
              <a:spLocks/>
            </p:cNvSpPr>
            <p:nvPr/>
          </p:nvSpPr>
          <p:spPr bwMode="auto">
            <a:xfrm>
              <a:off x="4713" y="409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7" name="Freeform 75">
              <a:extLst>
                <a:ext uri="{FF2B5EF4-FFF2-40B4-BE49-F238E27FC236}">
                  <a16:creationId xmlns:a16="http://schemas.microsoft.com/office/drawing/2014/main" xmlns="" id="{C7100B17-B9EB-49C8-AD63-9EE7BB75D9FA}"/>
                </a:ext>
              </a:extLst>
            </p:cNvPr>
            <p:cNvSpPr>
              <a:spLocks/>
            </p:cNvSpPr>
            <p:nvPr/>
          </p:nvSpPr>
          <p:spPr bwMode="auto">
            <a:xfrm>
              <a:off x="4617" y="411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8" name="Freeform 76">
              <a:extLst>
                <a:ext uri="{FF2B5EF4-FFF2-40B4-BE49-F238E27FC236}">
                  <a16:creationId xmlns:a16="http://schemas.microsoft.com/office/drawing/2014/main" xmlns="" id="{434D8AAE-B33F-428A-9134-1920A6D1B394}"/>
                </a:ext>
              </a:extLst>
            </p:cNvPr>
            <p:cNvSpPr>
              <a:spLocks/>
            </p:cNvSpPr>
            <p:nvPr/>
          </p:nvSpPr>
          <p:spPr bwMode="auto">
            <a:xfrm>
              <a:off x="4255" y="408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9" name="Freeform 77">
              <a:extLst>
                <a:ext uri="{FF2B5EF4-FFF2-40B4-BE49-F238E27FC236}">
                  <a16:creationId xmlns:a16="http://schemas.microsoft.com/office/drawing/2014/main" xmlns="" id="{AFBEAA61-4F01-46B1-9BE4-77E658C44F7B}"/>
                </a:ext>
              </a:extLst>
            </p:cNvPr>
            <p:cNvSpPr>
              <a:spLocks/>
            </p:cNvSpPr>
            <p:nvPr/>
          </p:nvSpPr>
          <p:spPr bwMode="auto">
            <a:xfrm>
              <a:off x="4161" y="410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0" name="Freeform 78">
              <a:extLst>
                <a:ext uri="{FF2B5EF4-FFF2-40B4-BE49-F238E27FC236}">
                  <a16:creationId xmlns:a16="http://schemas.microsoft.com/office/drawing/2014/main" xmlns="" id="{44F3183B-A6B2-4647-9078-3B35066CA80F}"/>
                </a:ext>
              </a:extLst>
            </p:cNvPr>
            <p:cNvSpPr>
              <a:spLocks/>
            </p:cNvSpPr>
            <p:nvPr/>
          </p:nvSpPr>
          <p:spPr bwMode="auto">
            <a:xfrm>
              <a:off x="4068" y="411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1" name="Freeform 79">
              <a:extLst>
                <a:ext uri="{FF2B5EF4-FFF2-40B4-BE49-F238E27FC236}">
                  <a16:creationId xmlns:a16="http://schemas.microsoft.com/office/drawing/2014/main" xmlns="" id="{6A22501D-F24A-4A25-B604-CEED28265237}"/>
                </a:ext>
              </a:extLst>
            </p:cNvPr>
            <p:cNvSpPr>
              <a:spLocks/>
            </p:cNvSpPr>
            <p:nvPr/>
          </p:nvSpPr>
          <p:spPr bwMode="auto">
            <a:xfrm>
              <a:off x="3964" y="4129"/>
              <a:ext cx="2321" cy="0"/>
            </a:xfrm>
            <a:custGeom>
              <a:avLst/>
              <a:gdLst>
                <a:gd name="T0" fmla="*/ 0 w 2321"/>
                <a:gd name="T1" fmla="*/ 2320 w 2321"/>
              </a:gdLst>
              <a:ahLst/>
              <a:cxnLst>
                <a:cxn ang="0">
                  <a:pos x="T0" y="0"/>
                </a:cxn>
                <a:cxn ang="0">
                  <a:pos x="T1" y="0"/>
                </a:cxn>
              </a:cxnLst>
              <a:rect l="0" t="0" r="r" b="b"/>
              <a:pathLst>
                <a:path w="2321">
                  <a:moveTo>
                    <a:pt x="0" y="0"/>
                  </a:moveTo>
                  <a:lnTo>
                    <a:pt x="232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2" name="Freeform 80">
              <a:extLst>
                <a:ext uri="{FF2B5EF4-FFF2-40B4-BE49-F238E27FC236}">
                  <a16:creationId xmlns:a16="http://schemas.microsoft.com/office/drawing/2014/main" xmlns="" id="{B6D93D37-E1BC-4F7A-A43D-1A422CB97A50}"/>
                </a:ext>
              </a:extLst>
            </p:cNvPr>
            <p:cNvSpPr>
              <a:spLocks/>
            </p:cNvSpPr>
            <p:nvPr/>
          </p:nvSpPr>
          <p:spPr bwMode="auto">
            <a:xfrm>
              <a:off x="6249" y="390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3" name="Freeform 81">
              <a:extLst>
                <a:ext uri="{FF2B5EF4-FFF2-40B4-BE49-F238E27FC236}">
                  <a16:creationId xmlns:a16="http://schemas.microsoft.com/office/drawing/2014/main" xmlns="" id="{41A9663A-213F-4D4A-85CE-6A2B091D1717}"/>
                </a:ext>
              </a:extLst>
            </p:cNvPr>
            <p:cNvSpPr>
              <a:spLocks/>
            </p:cNvSpPr>
            <p:nvPr/>
          </p:nvSpPr>
          <p:spPr bwMode="auto">
            <a:xfrm>
              <a:off x="6235" y="390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4" name="Freeform 82">
              <a:extLst>
                <a:ext uri="{FF2B5EF4-FFF2-40B4-BE49-F238E27FC236}">
                  <a16:creationId xmlns:a16="http://schemas.microsoft.com/office/drawing/2014/main" xmlns="" id="{841FDDBD-9520-4B34-87A1-EE37DDD9F7BD}"/>
                </a:ext>
              </a:extLst>
            </p:cNvPr>
            <p:cNvSpPr>
              <a:spLocks/>
            </p:cNvSpPr>
            <p:nvPr/>
          </p:nvSpPr>
          <p:spPr bwMode="auto">
            <a:xfrm>
              <a:off x="4548" y="381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5" name="Freeform 83">
              <a:extLst>
                <a:ext uri="{FF2B5EF4-FFF2-40B4-BE49-F238E27FC236}">
                  <a16:creationId xmlns:a16="http://schemas.microsoft.com/office/drawing/2014/main" xmlns="" id="{4A4B9896-9BC5-4433-B069-B7223D94B6EA}"/>
                </a:ext>
              </a:extLst>
            </p:cNvPr>
            <p:cNvSpPr>
              <a:spLocks/>
            </p:cNvSpPr>
            <p:nvPr/>
          </p:nvSpPr>
          <p:spPr bwMode="auto">
            <a:xfrm>
              <a:off x="4471" y="382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6" name="Freeform 84">
              <a:extLst>
                <a:ext uri="{FF2B5EF4-FFF2-40B4-BE49-F238E27FC236}">
                  <a16:creationId xmlns:a16="http://schemas.microsoft.com/office/drawing/2014/main" xmlns="" id="{9F0C935E-25C4-422F-9579-AD79E7EF0D18}"/>
                </a:ext>
              </a:extLst>
            </p:cNvPr>
            <p:cNvSpPr>
              <a:spLocks/>
            </p:cNvSpPr>
            <p:nvPr/>
          </p:nvSpPr>
          <p:spPr bwMode="auto">
            <a:xfrm>
              <a:off x="4401" y="382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7" name="Freeform 85">
              <a:extLst>
                <a:ext uri="{FF2B5EF4-FFF2-40B4-BE49-F238E27FC236}">
                  <a16:creationId xmlns:a16="http://schemas.microsoft.com/office/drawing/2014/main" xmlns="" id="{ACDCE9B4-1070-45EF-9934-27D45CF9BD81}"/>
                </a:ext>
              </a:extLst>
            </p:cNvPr>
            <p:cNvSpPr>
              <a:spLocks/>
            </p:cNvSpPr>
            <p:nvPr/>
          </p:nvSpPr>
          <p:spPr bwMode="auto">
            <a:xfrm>
              <a:off x="4404" y="388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8" name="Freeform 86">
              <a:extLst>
                <a:ext uri="{FF2B5EF4-FFF2-40B4-BE49-F238E27FC236}">
                  <a16:creationId xmlns:a16="http://schemas.microsoft.com/office/drawing/2014/main" xmlns="" id="{21FE3139-C189-4CA7-B09B-53A428D14062}"/>
                </a:ext>
              </a:extLst>
            </p:cNvPr>
            <p:cNvSpPr>
              <a:spLocks/>
            </p:cNvSpPr>
            <p:nvPr/>
          </p:nvSpPr>
          <p:spPr bwMode="auto">
            <a:xfrm>
              <a:off x="4387" y="382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9" name="Freeform 87">
              <a:extLst>
                <a:ext uri="{FF2B5EF4-FFF2-40B4-BE49-F238E27FC236}">
                  <a16:creationId xmlns:a16="http://schemas.microsoft.com/office/drawing/2014/main" xmlns="" id="{FBF873EC-FA9A-4BB3-814A-E20401D2D835}"/>
                </a:ext>
              </a:extLst>
            </p:cNvPr>
            <p:cNvSpPr>
              <a:spLocks/>
            </p:cNvSpPr>
            <p:nvPr/>
          </p:nvSpPr>
          <p:spPr bwMode="auto">
            <a:xfrm>
              <a:off x="4310" y="382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0" name="Freeform 88">
              <a:extLst>
                <a:ext uri="{FF2B5EF4-FFF2-40B4-BE49-F238E27FC236}">
                  <a16:creationId xmlns:a16="http://schemas.microsoft.com/office/drawing/2014/main" xmlns="" id="{BB0BB4B7-3F3D-44F7-8BD3-CA2ADF8F7104}"/>
                </a:ext>
              </a:extLst>
            </p:cNvPr>
            <p:cNvSpPr>
              <a:spLocks/>
            </p:cNvSpPr>
            <p:nvPr/>
          </p:nvSpPr>
          <p:spPr bwMode="auto">
            <a:xfrm>
              <a:off x="4240" y="383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1" name="Freeform 89">
              <a:extLst>
                <a:ext uri="{FF2B5EF4-FFF2-40B4-BE49-F238E27FC236}">
                  <a16:creationId xmlns:a16="http://schemas.microsoft.com/office/drawing/2014/main" xmlns="" id="{941DB10B-999B-441A-B978-FC999A5059E0}"/>
                </a:ext>
              </a:extLst>
            </p:cNvPr>
            <p:cNvSpPr>
              <a:spLocks/>
            </p:cNvSpPr>
            <p:nvPr/>
          </p:nvSpPr>
          <p:spPr bwMode="auto">
            <a:xfrm>
              <a:off x="4065" y="384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2" name="Freeform 90">
              <a:extLst>
                <a:ext uri="{FF2B5EF4-FFF2-40B4-BE49-F238E27FC236}">
                  <a16:creationId xmlns:a16="http://schemas.microsoft.com/office/drawing/2014/main" xmlns="" id="{C8FAE12C-6B01-4711-BE8B-A00EEB1CAC0C}"/>
                </a:ext>
              </a:extLst>
            </p:cNvPr>
            <p:cNvSpPr>
              <a:spLocks/>
            </p:cNvSpPr>
            <p:nvPr/>
          </p:nvSpPr>
          <p:spPr bwMode="auto">
            <a:xfrm>
              <a:off x="3986" y="384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3" name="Freeform 91">
              <a:extLst>
                <a:ext uri="{FF2B5EF4-FFF2-40B4-BE49-F238E27FC236}">
                  <a16:creationId xmlns:a16="http://schemas.microsoft.com/office/drawing/2014/main" xmlns="" id="{39B0F66B-DD4A-42D4-93AD-9F668CE505C8}"/>
                </a:ext>
              </a:extLst>
            </p:cNvPr>
            <p:cNvSpPr>
              <a:spLocks/>
            </p:cNvSpPr>
            <p:nvPr/>
          </p:nvSpPr>
          <p:spPr bwMode="auto">
            <a:xfrm>
              <a:off x="6264" y="386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4" name="Freeform 92">
              <a:extLst>
                <a:ext uri="{FF2B5EF4-FFF2-40B4-BE49-F238E27FC236}">
                  <a16:creationId xmlns:a16="http://schemas.microsoft.com/office/drawing/2014/main" xmlns="" id="{46BC3A7F-AEA4-4409-91C5-EA4822025777}"/>
                </a:ext>
              </a:extLst>
            </p:cNvPr>
            <p:cNvSpPr>
              <a:spLocks/>
            </p:cNvSpPr>
            <p:nvPr/>
          </p:nvSpPr>
          <p:spPr bwMode="auto">
            <a:xfrm>
              <a:off x="5997" y="382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5" name="Freeform 93">
              <a:extLst>
                <a:ext uri="{FF2B5EF4-FFF2-40B4-BE49-F238E27FC236}">
                  <a16:creationId xmlns:a16="http://schemas.microsoft.com/office/drawing/2014/main" xmlns="" id="{23C5A904-8884-44B7-BC55-2318DD3C9EBF}"/>
                </a:ext>
              </a:extLst>
            </p:cNvPr>
            <p:cNvSpPr>
              <a:spLocks/>
            </p:cNvSpPr>
            <p:nvPr/>
          </p:nvSpPr>
          <p:spPr bwMode="auto">
            <a:xfrm>
              <a:off x="5865" y="385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6" name="Freeform 94">
              <a:extLst>
                <a:ext uri="{FF2B5EF4-FFF2-40B4-BE49-F238E27FC236}">
                  <a16:creationId xmlns:a16="http://schemas.microsoft.com/office/drawing/2014/main" xmlns="" id="{2D39718A-63C9-474A-AA1A-20885641FBFC}"/>
                </a:ext>
              </a:extLst>
            </p:cNvPr>
            <p:cNvSpPr>
              <a:spLocks/>
            </p:cNvSpPr>
            <p:nvPr/>
          </p:nvSpPr>
          <p:spPr bwMode="auto">
            <a:xfrm>
              <a:off x="5467" y="384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7" name="Freeform 95">
              <a:extLst>
                <a:ext uri="{FF2B5EF4-FFF2-40B4-BE49-F238E27FC236}">
                  <a16:creationId xmlns:a16="http://schemas.microsoft.com/office/drawing/2014/main" xmlns="" id="{8709A86D-092E-4BF0-B547-7091C46AED48}"/>
                </a:ext>
              </a:extLst>
            </p:cNvPr>
            <p:cNvSpPr>
              <a:spLocks/>
            </p:cNvSpPr>
            <p:nvPr/>
          </p:nvSpPr>
          <p:spPr bwMode="auto">
            <a:xfrm>
              <a:off x="5364" y="386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8" name="Freeform 96">
              <a:extLst>
                <a:ext uri="{FF2B5EF4-FFF2-40B4-BE49-F238E27FC236}">
                  <a16:creationId xmlns:a16="http://schemas.microsoft.com/office/drawing/2014/main" xmlns="" id="{CFFFA48B-F905-4FFA-A235-AB70EAF4D3A4}"/>
                </a:ext>
              </a:extLst>
            </p:cNvPr>
            <p:cNvSpPr>
              <a:spLocks/>
            </p:cNvSpPr>
            <p:nvPr/>
          </p:nvSpPr>
          <p:spPr bwMode="auto">
            <a:xfrm>
              <a:off x="5335" y="3873"/>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9" name="Freeform 97">
              <a:extLst>
                <a:ext uri="{FF2B5EF4-FFF2-40B4-BE49-F238E27FC236}">
                  <a16:creationId xmlns:a16="http://schemas.microsoft.com/office/drawing/2014/main" xmlns="" id="{6B1DD343-1531-4AE4-A6A8-DE5D31B832D5}"/>
                </a:ext>
              </a:extLst>
            </p:cNvPr>
            <p:cNvSpPr>
              <a:spLocks/>
            </p:cNvSpPr>
            <p:nvPr/>
          </p:nvSpPr>
          <p:spPr bwMode="auto">
            <a:xfrm>
              <a:off x="5066" y="383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0" name="Freeform 98">
              <a:extLst>
                <a:ext uri="{FF2B5EF4-FFF2-40B4-BE49-F238E27FC236}">
                  <a16:creationId xmlns:a16="http://schemas.microsoft.com/office/drawing/2014/main" xmlns="" id="{B2B20A37-6369-49A0-872C-B216233BC609}"/>
                </a:ext>
              </a:extLst>
            </p:cNvPr>
            <p:cNvSpPr>
              <a:spLocks/>
            </p:cNvSpPr>
            <p:nvPr/>
          </p:nvSpPr>
          <p:spPr bwMode="auto">
            <a:xfrm>
              <a:off x="5066" y="384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1" name="Freeform 99">
              <a:extLst>
                <a:ext uri="{FF2B5EF4-FFF2-40B4-BE49-F238E27FC236}">
                  <a16:creationId xmlns:a16="http://schemas.microsoft.com/office/drawing/2014/main" xmlns="" id="{E14C7721-CC69-40B9-A0A6-647CA65DF4A1}"/>
                </a:ext>
              </a:extLst>
            </p:cNvPr>
            <p:cNvSpPr>
              <a:spLocks/>
            </p:cNvSpPr>
            <p:nvPr/>
          </p:nvSpPr>
          <p:spPr bwMode="auto">
            <a:xfrm>
              <a:off x="4965" y="385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2" name="Freeform 100">
              <a:extLst>
                <a:ext uri="{FF2B5EF4-FFF2-40B4-BE49-F238E27FC236}">
                  <a16:creationId xmlns:a16="http://schemas.microsoft.com/office/drawing/2014/main" xmlns="" id="{CD8BA22B-A22F-401C-89E3-557E93BACF57}"/>
                </a:ext>
              </a:extLst>
            </p:cNvPr>
            <p:cNvSpPr>
              <a:spLocks/>
            </p:cNvSpPr>
            <p:nvPr/>
          </p:nvSpPr>
          <p:spPr bwMode="auto">
            <a:xfrm>
              <a:off x="4936" y="3861"/>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3" name="Freeform 101">
              <a:extLst>
                <a:ext uri="{FF2B5EF4-FFF2-40B4-BE49-F238E27FC236}">
                  <a16:creationId xmlns:a16="http://schemas.microsoft.com/office/drawing/2014/main" xmlns="" id="{1376D1F6-AE8F-41BF-A719-BBA5454CF9A5}"/>
                </a:ext>
              </a:extLst>
            </p:cNvPr>
            <p:cNvSpPr>
              <a:spLocks/>
            </p:cNvSpPr>
            <p:nvPr/>
          </p:nvSpPr>
          <p:spPr bwMode="auto">
            <a:xfrm>
              <a:off x="4668" y="381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4" name="Freeform 102">
              <a:extLst>
                <a:ext uri="{FF2B5EF4-FFF2-40B4-BE49-F238E27FC236}">
                  <a16:creationId xmlns:a16="http://schemas.microsoft.com/office/drawing/2014/main" xmlns="" id="{44F08F4A-2E95-471A-9905-9C2F32CF5CA8}"/>
                </a:ext>
              </a:extLst>
            </p:cNvPr>
            <p:cNvSpPr>
              <a:spLocks/>
            </p:cNvSpPr>
            <p:nvPr/>
          </p:nvSpPr>
          <p:spPr bwMode="auto">
            <a:xfrm>
              <a:off x="4564" y="384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5" name="Freeform 103">
              <a:extLst>
                <a:ext uri="{FF2B5EF4-FFF2-40B4-BE49-F238E27FC236}">
                  <a16:creationId xmlns:a16="http://schemas.microsoft.com/office/drawing/2014/main" xmlns="" id="{B9B23741-06D2-4A57-BF66-C9621DEE1D17}"/>
                </a:ext>
              </a:extLst>
            </p:cNvPr>
            <p:cNvSpPr>
              <a:spLocks/>
            </p:cNvSpPr>
            <p:nvPr/>
          </p:nvSpPr>
          <p:spPr bwMode="auto">
            <a:xfrm>
              <a:off x="4504" y="384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6" name="Freeform 104">
              <a:extLst>
                <a:ext uri="{FF2B5EF4-FFF2-40B4-BE49-F238E27FC236}">
                  <a16:creationId xmlns:a16="http://schemas.microsoft.com/office/drawing/2014/main" xmlns="" id="{8E1F343F-53A4-4D2F-9745-64958DA959EA}"/>
                </a:ext>
              </a:extLst>
            </p:cNvPr>
            <p:cNvSpPr>
              <a:spLocks/>
            </p:cNvSpPr>
            <p:nvPr/>
          </p:nvSpPr>
          <p:spPr bwMode="auto">
            <a:xfrm>
              <a:off x="4536" y="384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7" name="Freeform 105">
              <a:extLst>
                <a:ext uri="{FF2B5EF4-FFF2-40B4-BE49-F238E27FC236}">
                  <a16:creationId xmlns:a16="http://schemas.microsoft.com/office/drawing/2014/main" xmlns="" id="{61B51C6D-E4FC-458B-BF47-99423EB2C61D}"/>
                </a:ext>
              </a:extLst>
            </p:cNvPr>
            <p:cNvSpPr>
              <a:spLocks/>
            </p:cNvSpPr>
            <p:nvPr/>
          </p:nvSpPr>
          <p:spPr bwMode="auto">
            <a:xfrm>
              <a:off x="4166" y="383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8" name="Freeform 106">
              <a:extLst>
                <a:ext uri="{FF2B5EF4-FFF2-40B4-BE49-F238E27FC236}">
                  <a16:creationId xmlns:a16="http://schemas.microsoft.com/office/drawing/2014/main" xmlns="" id="{BA8833E5-3AC7-4282-83DD-41E626CE671B}"/>
                </a:ext>
              </a:extLst>
            </p:cNvPr>
            <p:cNvSpPr>
              <a:spLocks/>
            </p:cNvSpPr>
            <p:nvPr/>
          </p:nvSpPr>
          <p:spPr bwMode="auto">
            <a:xfrm>
              <a:off x="4137" y="3837"/>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9" name="Freeform 107">
              <a:extLst>
                <a:ext uri="{FF2B5EF4-FFF2-40B4-BE49-F238E27FC236}">
                  <a16:creationId xmlns:a16="http://schemas.microsoft.com/office/drawing/2014/main" xmlns="" id="{4E6F2E93-9DB1-4FF2-B0A9-31695E563B21}"/>
                </a:ext>
              </a:extLst>
            </p:cNvPr>
            <p:cNvSpPr>
              <a:spLocks/>
            </p:cNvSpPr>
            <p:nvPr/>
          </p:nvSpPr>
          <p:spPr bwMode="auto">
            <a:xfrm>
              <a:off x="4003" y="386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0" name="Freeform 108">
              <a:extLst>
                <a:ext uri="{FF2B5EF4-FFF2-40B4-BE49-F238E27FC236}">
                  <a16:creationId xmlns:a16="http://schemas.microsoft.com/office/drawing/2014/main" xmlns="" id="{AC18C4DB-555F-4739-B17F-C39318759ADA}"/>
                </a:ext>
              </a:extLst>
            </p:cNvPr>
            <p:cNvSpPr>
              <a:spLocks/>
            </p:cNvSpPr>
            <p:nvPr/>
          </p:nvSpPr>
          <p:spPr bwMode="auto">
            <a:xfrm>
              <a:off x="6208" y="382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1" name="Freeform 109">
              <a:extLst>
                <a:ext uri="{FF2B5EF4-FFF2-40B4-BE49-F238E27FC236}">
                  <a16:creationId xmlns:a16="http://schemas.microsoft.com/office/drawing/2014/main" xmlns="" id="{7CE0BBE2-CA3B-4FE2-889E-1427FEEB3BC5}"/>
                </a:ext>
              </a:extLst>
            </p:cNvPr>
            <p:cNvSpPr>
              <a:spLocks/>
            </p:cNvSpPr>
            <p:nvPr/>
          </p:nvSpPr>
          <p:spPr bwMode="auto">
            <a:xfrm>
              <a:off x="6189" y="384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2" name="Freeform 110">
              <a:extLst>
                <a:ext uri="{FF2B5EF4-FFF2-40B4-BE49-F238E27FC236}">
                  <a16:creationId xmlns:a16="http://schemas.microsoft.com/office/drawing/2014/main" xmlns="" id="{257E1F66-F2BB-4CFB-A640-120B78499568}"/>
                </a:ext>
              </a:extLst>
            </p:cNvPr>
            <p:cNvSpPr>
              <a:spLocks/>
            </p:cNvSpPr>
            <p:nvPr/>
          </p:nvSpPr>
          <p:spPr bwMode="auto">
            <a:xfrm>
              <a:off x="6002" y="384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3" name="Freeform 111">
              <a:extLst>
                <a:ext uri="{FF2B5EF4-FFF2-40B4-BE49-F238E27FC236}">
                  <a16:creationId xmlns:a16="http://schemas.microsoft.com/office/drawing/2014/main" xmlns="" id="{65FA525D-ACC7-4655-89A8-E9D5D116C5CF}"/>
                </a:ext>
              </a:extLst>
            </p:cNvPr>
            <p:cNvSpPr>
              <a:spLocks/>
            </p:cNvSpPr>
            <p:nvPr/>
          </p:nvSpPr>
          <p:spPr bwMode="auto">
            <a:xfrm>
              <a:off x="5834" y="3823"/>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4" name="Freeform 112">
              <a:extLst>
                <a:ext uri="{FF2B5EF4-FFF2-40B4-BE49-F238E27FC236}">
                  <a16:creationId xmlns:a16="http://schemas.microsoft.com/office/drawing/2014/main" xmlns="" id="{33C59A6D-DADA-4039-B1AC-73D3F55BDEB8}"/>
                </a:ext>
              </a:extLst>
            </p:cNvPr>
            <p:cNvSpPr>
              <a:spLocks/>
            </p:cNvSpPr>
            <p:nvPr/>
          </p:nvSpPr>
          <p:spPr bwMode="auto">
            <a:xfrm>
              <a:off x="5815" y="384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5" name="Freeform 113">
              <a:extLst>
                <a:ext uri="{FF2B5EF4-FFF2-40B4-BE49-F238E27FC236}">
                  <a16:creationId xmlns:a16="http://schemas.microsoft.com/office/drawing/2014/main" xmlns="" id="{39BA1025-BAB9-42CE-950D-167B26D3A799}"/>
                </a:ext>
              </a:extLst>
            </p:cNvPr>
            <p:cNvSpPr>
              <a:spLocks/>
            </p:cNvSpPr>
            <p:nvPr/>
          </p:nvSpPr>
          <p:spPr bwMode="auto">
            <a:xfrm>
              <a:off x="5628" y="384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6" name="Freeform 114">
              <a:extLst>
                <a:ext uri="{FF2B5EF4-FFF2-40B4-BE49-F238E27FC236}">
                  <a16:creationId xmlns:a16="http://schemas.microsoft.com/office/drawing/2014/main" xmlns="" id="{C4B122E1-3BF7-4D15-8A6B-0D362D8394B8}"/>
                </a:ext>
              </a:extLst>
            </p:cNvPr>
            <p:cNvSpPr>
              <a:spLocks/>
            </p:cNvSpPr>
            <p:nvPr/>
          </p:nvSpPr>
          <p:spPr bwMode="auto">
            <a:xfrm>
              <a:off x="5460" y="382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7" name="Freeform 115">
              <a:extLst>
                <a:ext uri="{FF2B5EF4-FFF2-40B4-BE49-F238E27FC236}">
                  <a16:creationId xmlns:a16="http://schemas.microsoft.com/office/drawing/2014/main" xmlns="" id="{F70B94FC-205C-412D-BE0D-52F8FECCAF33}"/>
                </a:ext>
              </a:extLst>
            </p:cNvPr>
            <p:cNvSpPr>
              <a:spLocks/>
            </p:cNvSpPr>
            <p:nvPr/>
          </p:nvSpPr>
          <p:spPr bwMode="auto">
            <a:xfrm>
              <a:off x="5440" y="3847"/>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8" name="Freeform 116">
              <a:extLst>
                <a:ext uri="{FF2B5EF4-FFF2-40B4-BE49-F238E27FC236}">
                  <a16:creationId xmlns:a16="http://schemas.microsoft.com/office/drawing/2014/main" xmlns="" id="{2637E290-3C18-47C2-B306-3D00895F28BD}"/>
                </a:ext>
              </a:extLst>
            </p:cNvPr>
            <p:cNvSpPr>
              <a:spLocks/>
            </p:cNvSpPr>
            <p:nvPr/>
          </p:nvSpPr>
          <p:spPr bwMode="auto">
            <a:xfrm>
              <a:off x="5253" y="3847"/>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9" name="Freeform 117">
              <a:extLst>
                <a:ext uri="{FF2B5EF4-FFF2-40B4-BE49-F238E27FC236}">
                  <a16:creationId xmlns:a16="http://schemas.microsoft.com/office/drawing/2014/main" xmlns="" id="{8F8345DE-4B7F-4125-A137-5755E8081FB5}"/>
                </a:ext>
              </a:extLst>
            </p:cNvPr>
            <p:cNvSpPr>
              <a:spLocks/>
            </p:cNvSpPr>
            <p:nvPr/>
          </p:nvSpPr>
          <p:spPr bwMode="auto">
            <a:xfrm>
              <a:off x="5085" y="381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0" name="Freeform 118">
              <a:extLst>
                <a:ext uri="{FF2B5EF4-FFF2-40B4-BE49-F238E27FC236}">
                  <a16:creationId xmlns:a16="http://schemas.microsoft.com/office/drawing/2014/main" xmlns="" id="{CF25E0F9-3E3E-41FF-B3AA-202E4DEFE9C3}"/>
                </a:ext>
              </a:extLst>
            </p:cNvPr>
            <p:cNvSpPr>
              <a:spLocks/>
            </p:cNvSpPr>
            <p:nvPr/>
          </p:nvSpPr>
          <p:spPr bwMode="auto">
            <a:xfrm>
              <a:off x="4879" y="384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1" name="Freeform 119">
              <a:extLst>
                <a:ext uri="{FF2B5EF4-FFF2-40B4-BE49-F238E27FC236}">
                  <a16:creationId xmlns:a16="http://schemas.microsoft.com/office/drawing/2014/main" xmlns="" id="{175BA06A-4FDD-4880-B5EB-A3E803478C00}"/>
                </a:ext>
              </a:extLst>
            </p:cNvPr>
            <p:cNvSpPr>
              <a:spLocks/>
            </p:cNvSpPr>
            <p:nvPr/>
          </p:nvSpPr>
          <p:spPr bwMode="auto">
            <a:xfrm>
              <a:off x="4692" y="384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2" name="Freeform 120">
              <a:extLst>
                <a:ext uri="{FF2B5EF4-FFF2-40B4-BE49-F238E27FC236}">
                  <a16:creationId xmlns:a16="http://schemas.microsoft.com/office/drawing/2014/main" xmlns="" id="{89414D9C-7FDD-40C0-AFB4-EA524AE86EBB}"/>
                </a:ext>
              </a:extLst>
            </p:cNvPr>
            <p:cNvSpPr>
              <a:spLocks/>
            </p:cNvSpPr>
            <p:nvPr/>
          </p:nvSpPr>
          <p:spPr bwMode="auto">
            <a:xfrm>
              <a:off x="4317" y="384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3" name="Freeform 121">
              <a:extLst>
                <a:ext uri="{FF2B5EF4-FFF2-40B4-BE49-F238E27FC236}">
                  <a16:creationId xmlns:a16="http://schemas.microsoft.com/office/drawing/2014/main" xmlns="" id="{7D8C956D-9C8F-438A-958A-1137339EE448}"/>
                </a:ext>
              </a:extLst>
            </p:cNvPr>
            <p:cNvSpPr>
              <a:spLocks/>
            </p:cNvSpPr>
            <p:nvPr/>
          </p:nvSpPr>
          <p:spPr bwMode="auto">
            <a:xfrm>
              <a:off x="4130" y="384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4" name="Freeform 122">
              <a:extLst>
                <a:ext uri="{FF2B5EF4-FFF2-40B4-BE49-F238E27FC236}">
                  <a16:creationId xmlns:a16="http://schemas.microsoft.com/office/drawing/2014/main" xmlns="" id="{D8FE4CE5-9837-4AEC-BABB-D38085CD3D23}"/>
                </a:ext>
              </a:extLst>
            </p:cNvPr>
            <p:cNvSpPr>
              <a:spLocks/>
            </p:cNvSpPr>
            <p:nvPr/>
          </p:nvSpPr>
          <p:spPr bwMode="auto">
            <a:xfrm>
              <a:off x="6026" y="384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5" name="Freeform 123">
              <a:extLst>
                <a:ext uri="{FF2B5EF4-FFF2-40B4-BE49-F238E27FC236}">
                  <a16:creationId xmlns:a16="http://schemas.microsoft.com/office/drawing/2014/main" xmlns="" id="{31EF8361-DA6B-4DA2-8681-6AB3E528108E}"/>
                </a:ext>
              </a:extLst>
            </p:cNvPr>
            <p:cNvSpPr>
              <a:spLocks/>
            </p:cNvSpPr>
            <p:nvPr/>
          </p:nvSpPr>
          <p:spPr bwMode="auto">
            <a:xfrm>
              <a:off x="5932" y="386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6" name="Freeform 124">
              <a:extLst>
                <a:ext uri="{FF2B5EF4-FFF2-40B4-BE49-F238E27FC236}">
                  <a16:creationId xmlns:a16="http://schemas.microsoft.com/office/drawing/2014/main" xmlns="" id="{A009FA4F-5B60-4DC2-B077-1878F0FE4299}"/>
                </a:ext>
              </a:extLst>
            </p:cNvPr>
            <p:cNvSpPr>
              <a:spLocks/>
            </p:cNvSpPr>
            <p:nvPr/>
          </p:nvSpPr>
          <p:spPr bwMode="auto">
            <a:xfrm>
              <a:off x="5570" y="384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7" name="Freeform 125">
              <a:extLst>
                <a:ext uri="{FF2B5EF4-FFF2-40B4-BE49-F238E27FC236}">
                  <a16:creationId xmlns:a16="http://schemas.microsoft.com/office/drawing/2014/main" xmlns="" id="{09F912A1-C682-46BB-BC02-C9F2B9F86BDB}"/>
                </a:ext>
              </a:extLst>
            </p:cNvPr>
            <p:cNvSpPr>
              <a:spLocks/>
            </p:cNvSpPr>
            <p:nvPr/>
          </p:nvSpPr>
          <p:spPr bwMode="auto">
            <a:xfrm>
              <a:off x="5476" y="385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8" name="Freeform 126">
              <a:extLst>
                <a:ext uri="{FF2B5EF4-FFF2-40B4-BE49-F238E27FC236}">
                  <a16:creationId xmlns:a16="http://schemas.microsoft.com/office/drawing/2014/main" xmlns="" id="{12FDA4E5-41D0-40CF-843F-29A0E51DA5E6}"/>
                </a:ext>
              </a:extLst>
            </p:cNvPr>
            <p:cNvSpPr>
              <a:spLocks/>
            </p:cNvSpPr>
            <p:nvPr/>
          </p:nvSpPr>
          <p:spPr bwMode="auto">
            <a:xfrm>
              <a:off x="5383" y="386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9" name="Freeform 127">
              <a:extLst>
                <a:ext uri="{FF2B5EF4-FFF2-40B4-BE49-F238E27FC236}">
                  <a16:creationId xmlns:a16="http://schemas.microsoft.com/office/drawing/2014/main" xmlns="" id="{E7155941-0FB9-42A8-ADD3-D8B1B68224DE}"/>
                </a:ext>
              </a:extLst>
            </p:cNvPr>
            <p:cNvSpPr>
              <a:spLocks/>
            </p:cNvSpPr>
            <p:nvPr/>
          </p:nvSpPr>
          <p:spPr bwMode="auto">
            <a:xfrm>
              <a:off x="5112" y="382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0" name="Freeform 128">
              <a:extLst>
                <a:ext uri="{FF2B5EF4-FFF2-40B4-BE49-F238E27FC236}">
                  <a16:creationId xmlns:a16="http://schemas.microsoft.com/office/drawing/2014/main" xmlns="" id="{84F00415-CAF9-4EB4-B3E2-120C7874F365}"/>
                </a:ext>
              </a:extLst>
            </p:cNvPr>
            <p:cNvSpPr>
              <a:spLocks/>
            </p:cNvSpPr>
            <p:nvPr/>
          </p:nvSpPr>
          <p:spPr bwMode="auto">
            <a:xfrm>
              <a:off x="5018" y="384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1" name="Freeform 129">
              <a:extLst>
                <a:ext uri="{FF2B5EF4-FFF2-40B4-BE49-F238E27FC236}">
                  <a16:creationId xmlns:a16="http://schemas.microsoft.com/office/drawing/2014/main" xmlns="" id="{281A209B-16E9-4459-AB6B-228729A133D3}"/>
                </a:ext>
              </a:extLst>
            </p:cNvPr>
            <p:cNvSpPr>
              <a:spLocks/>
            </p:cNvSpPr>
            <p:nvPr/>
          </p:nvSpPr>
          <p:spPr bwMode="auto">
            <a:xfrm>
              <a:off x="4924" y="386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2" name="Freeform 130">
              <a:extLst>
                <a:ext uri="{FF2B5EF4-FFF2-40B4-BE49-F238E27FC236}">
                  <a16:creationId xmlns:a16="http://schemas.microsoft.com/office/drawing/2014/main" xmlns="" id="{2A336FD1-2A78-4A43-9822-75262F3B792D}"/>
                </a:ext>
              </a:extLst>
            </p:cNvPr>
            <p:cNvSpPr>
              <a:spLocks/>
            </p:cNvSpPr>
            <p:nvPr/>
          </p:nvSpPr>
          <p:spPr bwMode="auto">
            <a:xfrm>
              <a:off x="4560" y="383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3" name="Freeform 131">
              <a:extLst>
                <a:ext uri="{FF2B5EF4-FFF2-40B4-BE49-F238E27FC236}">
                  <a16:creationId xmlns:a16="http://schemas.microsoft.com/office/drawing/2014/main" xmlns="" id="{7E5740CC-E7AA-45E8-A993-728C52D6B2C8}"/>
                </a:ext>
              </a:extLst>
            </p:cNvPr>
            <p:cNvSpPr>
              <a:spLocks/>
            </p:cNvSpPr>
            <p:nvPr/>
          </p:nvSpPr>
          <p:spPr bwMode="auto">
            <a:xfrm>
              <a:off x="4466" y="384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4" name="Freeform 132">
              <a:extLst>
                <a:ext uri="{FF2B5EF4-FFF2-40B4-BE49-F238E27FC236}">
                  <a16:creationId xmlns:a16="http://schemas.microsoft.com/office/drawing/2014/main" xmlns="" id="{01A69C45-A41E-4A5C-9EE5-4F0F0EDB091B}"/>
                </a:ext>
              </a:extLst>
            </p:cNvPr>
            <p:cNvSpPr>
              <a:spLocks/>
            </p:cNvSpPr>
            <p:nvPr/>
          </p:nvSpPr>
          <p:spPr bwMode="auto">
            <a:xfrm>
              <a:off x="4372" y="386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5" name="Freeform 133">
              <a:extLst>
                <a:ext uri="{FF2B5EF4-FFF2-40B4-BE49-F238E27FC236}">
                  <a16:creationId xmlns:a16="http://schemas.microsoft.com/office/drawing/2014/main" xmlns="" id="{899965C2-584A-4550-93D2-3CD3453B0704}"/>
                </a:ext>
              </a:extLst>
            </p:cNvPr>
            <p:cNvSpPr>
              <a:spLocks/>
            </p:cNvSpPr>
            <p:nvPr/>
          </p:nvSpPr>
          <p:spPr bwMode="auto">
            <a:xfrm>
              <a:off x="3964" y="3814"/>
              <a:ext cx="2321" cy="0"/>
            </a:xfrm>
            <a:custGeom>
              <a:avLst/>
              <a:gdLst>
                <a:gd name="T0" fmla="*/ 0 w 2321"/>
                <a:gd name="T1" fmla="*/ 2320 w 2321"/>
              </a:gdLst>
              <a:ahLst/>
              <a:cxnLst>
                <a:cxn ang="0">
                  <a:pos x="T0" y="0"/>
                </a:cxn>
                <a:cxn ang="0">
                  <a:pos x="T1" y="0"/>
                </a:cxn>
              </a:cxnLst>
              <a:rect l="0" t="0" r="r" b="b"/>
              <a:pathLst>
                <a:path w="2321">
                  <a:moveTo>
                    <a:pt x="0" y="0"/>
                  </a:moveTo>
                  <a:lnTo>
                    <a:pt x="232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6" name="Freeform 134">
              <a:extLst>
                <a:ext uri="{FF2B5EF4-FFF2-40B4-BE49-F238E27FC236}">
                  <a16:creationId xmlns:a16="http://schemas.microsoft.com/office/drawing/2014/main" xmlns="" id="{2F082AC0-8D0F-470F-8B12-814D2ACAFB97}"/>
                </a:ext>
              </a:extLst>
            </p:cNvPr>
            <p:cNvSpPr>
              <a:spLocks/>
            </p:cNvSpPr>
            <p:nvPr/>
          </p:nvSpPr>
          <p:spPr bwMode="auto">
            <a:xfrm>
              <a:off x="4689" y="2238"/>
              <a:ext cx="437" cy="0"/>
            </a:xfrm>
            <a:custGeom>
              <a:avLst/>
              <a:gdLst>
                <a:gd name="T0" fmla="*/ 436 w 437"/>
                <a:gd name="T1" fmla="*/ 0 w 437"/>
              </a:gdLst>
              <a:ahLst/>
              <a:cxnLst>
                <a:cxn ang="0">
                  <a:pos x="T0" y="0"/>
                </a:cxn>
                <a:cxn ang="0">
                  <a:pos x="T1" y="0"/>
                </a:cxn>
              </a:cxnLst>
              <a:rect l="0" t="0" r="r" b="b"/>
              <a:pathLst>
                <a:path w="437">
                  <a:moveTo>
                    <a:pt x="436" y="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7" name="Freeform 135">
              <a:extLst>
                <a:ext uri="{FF2B5EF4-FFF2-40B4-BE49-F238E27FC236}">
                  <a16:creationId xmlns:a16="http://schemas.microsoft.com/office/drawing/2014/main" xmlns="" id="{F19A6C1B-F178-4F44-B971-8C5A7799A398}"/>
                </a:ext>
              </a:extLst>
            </p:cNvPr>
            <p:cNvSpPr>
              <a:spLocks/>
            </p:cNvSpPr>
            <p:nvPr/>
          </p:nvSpPr>
          <p:spPr bwMode="auto">
            <a:xfrm>
              <a:off x="4255" y="2238"/>
              <a:ext cx="434" cy="1576"/>
            </a:xfrm>
            <a:custGeom>
              <a:avLst/>
              <a:gdLst>
                <a:gd name="T0" fmla="*/ 434 w 434"/>
                <a:gd name="T1" fmla="*/ 0 h 1576"/>
                <a:gd name="T2" fmla="*/ 0 w 434"/>
                <a:gd name="T3" fmla="*/ 1576 h 1576"/>
              </a:gdLst>
              <a:ahLst/>
              <a:cxnLst>
                <a:cxn ang="0">
                  <a:pos x="T0" y="T1"/>
                </a:cxn>
                <a:cxn ang="0">
                  <a:pos x="T2" y="T3"/>
                </a:cxn>
              </a:cxnLst>
              <a:rect l="0" t="0" r="r" b="b"/>
              <a:pathLst>
                <a:path w="434" h="1576">
                  <a:moveTo>
                    <a:pt x="434" y="0"/>
                  </a:moveTo>
                  <a:lnTo>
                    <a:pt x="0" y="1576"/>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8" name="Freeform 136">
              <a:extLst>
                <a:ext uri="{FF2B5EF4-FFF2-40B4-BE49-F238E27FC236}">
                  <a16:creationId xmlns:a16="http://schemas.microsoft.com/office/drawing/2014/main" xmlns="" id="{CE76A934-DEFC-492C-AF2C-6B00BED35B50}"/>
                </a:ext>
              </a:extLst>
            </p:cNvPr>
            <p:cNvSpPr>
              <a:spLocks/>
            </p:cNvSpPr>
            <p:nvPr/>
          </p:nvSpPr>
          <p:spPr bwMode="auto">
            <a:xfrm>
              <a:off x="5126" y="2238"/>
              <a:ext cx="434" cy="0"/>
            </a:xfrm>
            <a:custGeom>
              <a:avLst/>
              <a:gdLst>
                <a:gd name="T0" fmla="*/ 0 w 434"/>
                <a:gd name="T1" fmla="*/ 434 w 434"/>
              </a:gdLst>
              <a:ahLst/>
              <a:cxnLst>
                <a:cxn ang="0">
                  <a:pos x="T0" y="0"/>
                </a:cxn>
                <a:cxn ang="0">
                  <a:pos x="T1" y="0"/>
                </a:cxn>
              </a:cxnLst>
              <a:rect l="0" t="0" r="r" b="b"/>
              <a:pathLst>
                <a:path w="434">
                  <a:moveTo>
                    <a:pt x="0" y="0"/>
                  </a:moveTo>
                  <a:lnTo>
                    <a:pt x="434"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9" name="Freeform 137">
              <a:extLst>
                <a:ext uri="{FF2B5EF4-FFF2-40B4-BE49-F238E27FC236}">
                  <a16:creationId xmlns:a16="http://schemas.microsoft.com/office/drawing/2014/main" xmlns="" id="{98B1CF12-D9FE-4FE4-8950-B13F9CBEE1F7}"/>
                </a:ext>
              </a:extLst>
            </p:cNvPr>
            <p:cNvSpPr>
              <a:spLocks/>
            </p:cNvSpPr>
            <p:nvPr/>
          </p:nvSpPr>
          <p:spPr bwMode="auto">
            <a:xfrm>
              <a:off x="5560" y="2238"/>
              <a:ext cx="435" cy="1576"/>
            </a:xfrm>
            <a:custGeom>
              <a:avLst/>
              <a:gdLst>
                <a:gd name="T0" fmla="*/ 0 w 435"/>
                <a:gd name="T1" fmla="*/ 0 h 1576"/>
                <a:gd name="T2" fmla="*/ 434 w 435"/>
                <a:gd name="T3" fmla="*/ 1576 h 1576"/>
              </a:gdLst>
              <a:ahLst/>
              <a:cxnLst>
                <a:cxn ang="0">
                  <a:pos x="T0" y="T1"/>
                </a:cxn>
                <a:cxn ang="0">
                  <a:pos x="T2" y="T3"/>
                </a:cxn>
              </a:cxnLst>
              <a:rect l="0" t="0" r="r" b="b"/>
              <a:pathLst>
                <a:path w="435" h="1576">
                  <a:moveTo>
                    <a:pt x="0" y="0"/>
                  </a:moveTo>
                  <a:lnTo>
                    <a:pt x="434" y="1576"/>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0" name="Freeform 138">
              <a:extLst>
                <a:ext uri="{FF2B5EF4-FFF2-40B4-BE49-F238E27FC236}">
                  <a16:creationId xmlns:a16="http://schemas.microsoft.com/office/drawing/2014/main" xmlns="" id="{FDBE774D-17BD-43E4-9CB0-A6824EAACECC}"/>
                </a:ext>
              </a:extLst>
            </p:cNvPr>
            <p:cNvSpPr>
              <a:spLocks/>
            </p:cNvSpPr>
            <p:nvPr/>
          </p:nvSpPr>
          <p:spPr bwMode="auto">
            <a:xfrm>
              <a:off x="4836" y="1292"/>
              <a:ext cx="0" cy="946"/>
            </a:xfrm>
            <a:custGeom>
              <a:avLst/>
              <a:gdLst>
                <a:gd name="T0" fmla="*/ 945 h 946"/>
                <a:gd name="T1" fmla="*/ 0 h 946"/>
              </a:gdLst>
              <a:ahLst/>
              <a:cxnLst>
                <a:cxn ang="0">
                  <a:pos x="0" y="T0"/>
                </a:cxn>
                <a:cxn ang="0">
                  <a:pos x="0" y="T1"/>
                </a:cxn>
              </a:cxnLst>
              <a:rect l="0" t="0" r="r" b="b"/>
              <a:pathLst>
                <a:path h="946">
                  <a:moveTo>
                    <a:pt x="0" y="945"/>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1" name="Freeform 139">
              <a:extLst>
                <a:ext uri="{FF2B5EF4-FFF2-40B4-BE49-F238E27FC236}">
                  <a16:creationId xmlns:a16="http://schemas.microsoft.com/office/drawing/2014/main" xmlns="" id="{D163FCA4-AFC3-42C8-9DA1-E2CA2168CB3C}"/>
                </a:ext>
              </a:extLst>
            </p:cNvPr>
            <p:cNvSpPr>
              <a:spLocks/>
            </p:cNvSpPr>
            <p:nvPr/>
          </p:nvSpPr>
          <p:spPr bwMode="auto">
            <a:xfrm>
              <a:off x="5414" y="1292"/>
              <a:ext cx="0" cy="946"/>
            </a:xfrm>
            <a:custGeom>
              <a:avLst/>
              <a:gdLst>
                <a:gd name="T0" fmla="*/ 945 h 946"/>
                <a:gd name="T1" fmla="*/ 0 h 946"/>
              </a:gdLst>
              <a:ahLst/>
              <a:cxnLst>
                <a:cxn ang="0">
                  <a:pos x="0" y="T0"/>
                </a:cxn>
                <a:cxn ang="0">
                  <a:pos x="0" y="T1"/>
                </a:cxn>
              </a:cxnLst>
              <a:rect l="0" t="0" r="r" b="b"/>
              <a:pathLst>
                <a:path h="946">
                  <a:moveTo>
                    <a:pt x="0" y="945"/>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2" name="Freeform 140">
              <a:extLst>
                <a:ext uri="{FF2B5EF4-FFF2-40B4-BE49-F238E27FC236}">
                  <a16:creationId xmlns:a16="http://schemas.microsoft.com/office/drawing/2014/main" xmlns="" id="{EBCF4F02-1B0E-4B29-A079-EDD1B23AB72E}"/>
                </a:ext>
              </a:extLst>
            </p:cNvPr>
            <p:cNvSpPr>
              <a:spLocks/>
            </p:cNvSpPr>
            <p:nvPr/>
          </p:nvSpPr>
          <p:spPr bwMode="auto">
            <a:xfrm>
              <a:off x="4836" y="1292"/>
              <a:ext cx="578" cy="0"/>
            </a:xfrm>
            <a:custGeom>
              <a:avLst/>
              <a:gdLst>
                <a:gd name="T0" fmla="*/ 0 w 578"/>
                <a:gd name="T1" fmla="*/ 578 w 578"/>
              </a:gdLst>
              <a:ahLst/>
              <a:cxnLst>
                <a:cxn ang="0">
                  <a:pos x="T0" y="0"/>
                </a:cxn>
                <a:cxn ang="0">
                  <a:pos x="T1" y="0"/>
                </a:cxn>
              </a:cxnLst>
              <a:rect l="0" t="0" r="r" b="b"/>
              <a:pathLst>
                <a:path w="578">
                  <a:moveTo>
                    <a:pt x="0" y="0"/>
                  </a:moveTo>
                  <a:lnTo>
                    <a:pt x="578"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3" name="Freeform 141">
              <a:extLst>
                <a:ext uri="{FF2B5EF4-FFF2-40B4-BE49-F238E27FC236}">
                  <a16:creationId xmlns:a16="http://schemas.microsoft.com/office/drawing/2014/main" xmlns="" id="{79AD96FD-8D0B-4825-B329-56453DC5847F}"/>
                </a:ext>
              </a:extLst>
            </p:cNvPr>
            <p:cNvSpPr>
              <a:spLocks/>
            </p:cNvSpPr>
            <p:nvPr/>
          </p:nvSpPr>
          <p:spPr bwMode="auto">
            <a:xfrm>
              <a:off x="6271" y="397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4" name="Freeform 142">
              <a:extLst>
                <a:ext uri="{FF2B5EF4-FFF2-40B4-BE49-F238E27FC236}">
                  <a16:creationId xmlns:a16="http://schemas.microsoft.com/office/drawing/2014/main" xmlns="" id="{EEB7D881-2DEE-4ABE-9885-A1D0EC0011E2}"/>
                </a:ext>
              </a:extLst>
            </p:cNvPr>
            <p:cNvSpPr>
              <a:spLocks/>
            </p:cNvSpPr>
            <p:nvPr/>
          </p:nvSpPr>
          <p:spPr bwMode="auto">
            <a:xfrm>
              <a:off x="6280" y="398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5" name="Freeform 143">
              <a:extLst>
                <a:ext uri="{FF2B5EF4-FFF2-40B4-BE49-F238E27FC236}">
                  <a16:creationId xmlns:a16="http://schemas.microsoft.com/office/drawing/2014/main" xmlns="" id="{59CE0FD2-2365-42E4-800B-87B17C88F304}"/>
                </a:ext>
              </a:extLst>
            </p:cNvPr>
            <p:cNvSpPr>
              <a:spLocks/>
            </p:cNvSpPr>
            <p:nvPr/>
          </p:nvSpPr>
          <p:spPr bwMode="auto">
            <a:xfrm>
              <a:off x="6251" y="4029"/>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6" name="Freeform 144">
              <a:extLst>
                <a:ext uri="{FF2B5EF4-FFF2-40B4-BE49-F238E27FC236}">
                  <a16:creationId xmlns:a16="http://schemas.microsoft.com/office/drawing/2014/main" xmlns="" id="{69A5E0F6-C893-43AB-B6B0-6B5B6B751708}"/>
                </a:ext>
              </a:extLst>
            </p:cNvPr>
            <p:cNvSpPr>
              <a:spLocks/>
            </p:cNvSpPr>
            <p:nvPr/>
          </p:nvSpPr>
          <p:spPr bwMode="auto">
            <a:xfrm>
              <a:off x="6286" y="2552"/>
              <a:ext cx="0" cy="1577"/>
            </a:xfrm>
            <a:custGeom>
              <a:avLst/>
              <a:gdLst>
                <a:gd name="T0" fmla="*/ 0 h 1577"/>
                <a:gd name="T1" fmla="*/ 1576 h 1577"/>
              </a:gdLst>
              <a:ahLst/>
              <a:cxnLst>
                <a:cxn ang="0">
                  <a:pos x="0" y="T0"/>
                </a:cxn>
                <a:cxn ang="0">
                  <a:pos x="0" y="T1"/>
                </a:cxn>
              </a:cxnLst>
              <a:rect l="0" t="0" r="r" b="b"/>
              <a:pathLst>
                <a:path h="1577">
                  <a:moveTo>
                    <a:pt x="0" y="0"/>
                  </a:moveTo>
                  <a:lnTo>
                    <a:pt x="0" y="1576"/>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7" name="Freeform 145">
              <a:extLst>
                <a:ext uri="{FF2B5EF4-FFF2-40B4-BE49-F238E27FC236}">
                  <a16:creationId xmlns:a16="http://schemas.microsoft.com/office/drawing/2014/main" xmlns="" id="{66E2AD49-806C-4BEF-97A2-CAD42D707050}"/>
                </a:ext>
              </a:extLst>
            </p:cNvPr>
            <p:cNvSpPr>
              <a:spLocks/>
            </p:cNvSpPr>
            <p:nvPr/>
          </p:nvSpPr>
          <p:spPr bwMode="auto">
            <a:xfrm>
              <a:off x="3993" y="401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8" name="Freeform 146">
              <a:extLst>
                <a:ext uri="{FF2B5EF4-FFF2-40B4-BE49-F238E27FC236}">
                  <a16:creationId xmlns:a16="http://schemas.microsoft.com/office/drawing/2014/main" xmlns="" id="{540AF1C7-2B72-458C-A9FB-93F8C84E2245}"/>
                </a:ext>
              </a:extLst>
            </p:cNvPr>
            <p:cNvSpPr>
              <a:spLocks/>
            </p:cNvSpPr>
            <p:nvPr/>
          </p:nvSpPr>
          <p:spPr bwMode="auto">
            <a:xfrm>
              <a:off x="3979" y="401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9" name="Freeform 147">
              <a:extLst>
                <a:ext uri="{FF2B5EF4-FFF2-40B4-BE49-F238E27FC236}">
                  <a16:creationId xmlns:a16="http://schemas.microsoft.com/office/drawing/2014/main" xmlns="" id="{55307187-C573-41E1-A31C-FCFB6711D2BF}"/>
                </a:ext>
              </a:extLst>
            </p:cNvPr>
            <p:cNvSpPr>
              <a:spLocks/>
            </p:cNvSpPr>
            <p:nvPr/>
          </p:nvSpPr>
          <p:spPr bwMode="auto">
            <a:xfrm>
              <a:off x="4010" y="397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0" name="Freeform 148">
              <a:extLst>
                <a:ext uri="{FF2B5EF4-FFF2-40B4-BE49-F238E27FC236}">
                  <a16:creationId xmlns:a16="http://schemas.microsoft.com/office/drawing/2014/main" xmlns="" id="{80E7D88D-A8B3-4FAE-A0C7-C6D13A04E89C}"/>
                </a:ext>
              </a:extLst>
            </p:cNvPr>
            <p:cNvSpPr>
              <a:spLocks/>
            </p:cNvSpPr>
            <p:nvPr/>
          </p:nvSpPr>
          <p:spPr bwMode="auto">
            <a:xfrm>
              <a:off x="4034" y="397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1" name="Freeform 149">
              <a:extLst>
                <a:ext uri="{FF2B5EF4-FFF2-40B4-BE49-F238E27FC236}">
                  <a16:creationId xmlns:a16="http://schemas.microsoft.com/office/drawing/2014/main" xmlns="" id="{775469D6-ECAD-4011-B6A9-C407CA66071D}"/>
                </a:ext>
              </a:extLst>
            </p:cNvPr>
            <p:cNvSpPr>
              <a:spLocks/>
            </p:cNvSpPr>
            <p:nvPr/>
          </p:nvSpPr>
          <p:spPr bwMode="auto">
            <a:xfrm>
              <a:off x="4005" y="4017"/>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2" name="Freeform 150">
              <a:extLst>
                <a:ext uri="{FF2B5EF4-FFF2-40B4-BE49-F238E27FC236}">
                  <a16:creationId xmlns:a16="http://schemas.microsoft.com/office/drawing/2014/main" xmlns="" id="{4E57B91A-1450-43F5-9E3E-A879E2D2F38C}"/>
                </a:ext>
              </a:extLst>
            </p:cNvPr>
            <p:cNvSpPr>
              <a:spLocks/>
            </p:cNvSpPr>
            <p:nvPr/>
          </p:nvSpPr>
          <p:spPr bwMode="auto">
            <a:xfrm>
              <a:off x="3988" y="404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3" name="Freeform 151">
              <a:extLst>
                <a:ext uri="{FF2B5EF4-FFF2-40B4-BE49-F238E27FC236}">
                  <a16:creationId xmlns:a16="http://schemas.microsoft.com/office/drawing/2014/main" xmlns="" id="{3EB6D463-3B6C-41C2-9622-DF736B7A2937}"/>
                </a:ext>
              </a:extLst>
            </p:cNvPr>
            <p:cNvSpPr>
              <a:spLocks/>
            </p:cNvSpPr>
            <p:nvPr/>
          </p:nvSpPr>
          <p:spPr bwMode="auto">
            <a:xfrm>
              <a:off x="3986" y="403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4" name="Freeform 152">
              <a:extLst>
                <a:ext uri="{FF2B5EF4-FFF2-40B4-BE49-F238E27FC236}">
                  <a16:creationId xmlns:a16="http://schemas.microsoft.com/office/drawing/2014/main" xmlns="" id="{7A798BFC-1A15-4DD7-9294-45C93813653C}"/>
                </a:ext>
              </a:extLst>
            </p:cNvPr>
            <p:cNvSpPr>
              <a:spLocks/>
            </p:cNvSpPr>
            <p:nvPr/>
          </p:nvSpPr>
          <p:spPr bwMode="auto">
            <a:xfrm>
              <a:off x="3998" y="394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5" name="Freeform 153">
              <a:extLst>
                <a:ext uri="{FF2B5EF4-FFF2-40B4-BE49-F238E27FC236}">
                  <a16:creationId xmlns:a16="http://schemas.microsoft.com/office/drawing/2014/main" xmlns="" id="{3626AB38-4C34-4585-9EC4-E2CD7BF23FD6}"/>
                </a:ext>
              </a:extLst>
            </p:cNvPr>
            <p:cNvSpPr>
              <a:spLocks/>
            </p:cNvSpPr>
            <p:nvPr/>
          </p:nvSpPr>
          <p:spPr bwMode="auto">
            <a:xfrm>
              <a:off x="3964" y="2552"/>
              <a:ext cx="0" cy="1577"/>
            </a:xfrm>
            <a:custGeom>
              <a:avLst/>
              <a:gdLst>
                <a:gd name="T0" fmla="*/ 1576 h 1577"/>
                <a:gd name="T1" fmla="*/ 0 h 1577"/>
              </a:gdLst>
              <a:ahLst/>
              <a:cxnLst>
                <a:cxn ang="0">
                  <a:pos x="0" y="T0"/>
                </a:cxn>
                <a:cxn ang="0">
                  <a:pos x="0" y="T1"/>
                </a:cxn>
              </a:cxnLst>
              <a:rect l="0" t="0" r="r" b="b"/>
              <a:pathLst>
                <a:path h="1577">
                  <a:moveTo>
                    <a:pt x="0" y="1576"/>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6" name="Freeform 154">
              <a:extLst>
                <a:ext uri="{FF2B5EF4-FFF2-40B4-BE49-F238E27FC236}">
                  <a16:creationId xmlns:a16="http://schemas.microsoft.com/office/drawing/2014/main" xmlns="" id="{F6464370-3ACC-410C-B80F-E7DC65405F5D}"/>
                </a:ext>
              </a:extLst>
            </p:cNvPr>
            <p:cNvSpPr>
              <a:spLocks/>
            </p:cNvSpPr>
            <p:nvPr/>
          </p:nvSpPr>
          <p:spPr bwMode="auto">
            <a:xfrm>
              <a:off x="3674" y="2552"/>
              <a:ext cx="929" cy="0"/>
            </a:xfrm>
            <a:custGeom>
              <a:avLst/>
              <a:gdLst>
                <a:gd name="T0" fmla="*/ 0 w 929"/>
                <a:gd name="T1" fmla="*/ 928 w 929"/>
              </a:gdLst>
              <a:ahLst/>
              <a:cxnLst>
                <a:cxn ang="0">
                  <a:pos x="T0" y="0"/>
                </a:cxn>
                <a:cxn ang="0">
                  <a:pos x="T1" y="0"/>
                </a:cxn>
              </a:cxnLst>
              <a:rect l="0" t="0" r="r" b="b"/>
              <a:pathLst>
                <a:path w="929">
                  <a:moveTo>
                    <a:pt x="0" y="0"/>
                  </a:moveTo>
                  <a:lnTo>
                    <a:pt x="928"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7" name="Freeform 155">
              <a:extLst>
                <a:ext uri="{FF2B5EF4-FFF2-40B4-BE49-F238E27FC236}">
                  <a16:creationId xmlns:a16="http://schemas.microsoft.com/office/drawing/2014/main" xmlns="" id="{85E1F3B9-6D1A-4DB4-8B48-1D5B4B3B86BB}"/>
                </a:ext>
              </a:extLst>
            </p:cNvPr>
            <p:cNvSpPr>
              <a:spLocks/>
            </p:cNvSpPr>
            <p:nvPr/>
          </p:nvSpPr>
          <p:spPr bwMode="auto">
            <a:xfrm>
              <a:off x="5647" y="2552"/>
              <a:ext cx="929" cy="0"/>
            </a:xfrm>
            <a:custGeom>
              <a:avLst/>
              <a:gdLst>
                <a:gd name="T0" fmla="*/ 0 w 929"/>
                <a:gd name="T1" fmla="*/ 928 w 929"/>
              </a:gdLst>
              <a:ahLst/>
              <a:cxnLst>
                <a:cxn ang="0">
                  <a:pos x="T0" y="0"/>
                </a:cxn>
                <a:cxn ang="0">
                  <a:pos x="T1" y="0"/>
                </a:cxn>
              </a:cxnLst>
              <a:rect l="0" t="0" r="r" b="b"/>
              <a:pathLst>
                <a:path w="929">
                  <a:moveTo>
                    <a:pt x="0" y="0"/>
                  </a:moveTo>
                  <a:lnTo>
                    <a:pt x="928"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8" name="Freeform 156">
              <a:extLst>
                <a:ext uri="{FF2B5EF4-FFF2-40B4-BE49-F238E27FC236}">
                  <a16:creationId xmlns:a16="http://schemas.microsoft.com/office/drawing/2014/main" xmlns="" id="{64C96888-BF20-4E89-8EF4-6F35DEB85DCB}"/>
                </a:ext>
              </a:extLst>
            </p:cNvPr>
            <p:cNvSpPr>
              <a:spLocks/>
            </p:cNvSpPr>
            <p:nvPr/>
          </p:nvSpPr>
          <p:spPr bwMode="auto">
            <a:xfrm>
              <a:off x="4010" y="2552"/>
              <a:ext cx="0" cy="1284"/>
            </a:xfrm>
            <a:custGeom>
              <a:avLst/>
              <a:gdLst>
                <a:gd name="T0" fmla="*/ 0 h 1284"/>
                <a:gd name="T1" fmla="*/ 1283 h 1284"/>
              </a:gdLst>
              <a:ahLst/>
              <a:cxnLst>
                <a:cxn ang="0">
                  <a:pos x="0" y="T0"/>
                </a:cxn>
                <a:cxn ang="0">
                  <a:pos x="0" y="T1"/>
                </a:cxn>
              </a:cxnLst>
              <a:rect l="0" t="0" r="r" b="b"/>
              <a:pathLst>
                <a:path h="1284">
                  <a:moveTo>
                    <a:pt x="0" y="0"/>
                  </a:moveTo>
                  <a:lnTo>
                    <a:pt x="0" y="1283"/>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9" name="Freeform 157">
              <a:extLst>
                <a:ext uri="{FF2B5EF4-FFF2-40B4-BE49-F238E27FC236}">
                  <a16:creationId xmlns:a16="http://schemas.microsoft.com/office/drawing/2014/main" xmlns="" id="{634CEB5A-DEC2-4A48-A107-FBD321A1AA6B}"/>
                </a:ext>
              </a:extLst>
            </p:cNvPr>
            <p:cNvSpPr>
              <a:spLocks/>
            </p:cNvSpPr>
            <p:nvPr/>
          </p:nvSpPr>
          <p:spPr bwMode="auto">
            <a:xfrm>
              <a:off x="4081" y="2552"/>
              <a:ext cx="0" cy="1289"/>
            </a:xfrm>
            <a:custGeom>
              <a:avLst/>
              <a:gdLst>
                <a:gd name="T0" fmla="*/ 0 h 1289"/>
                <a:gd name="T1" fmla="*/ 1288 h 1289"/>
              </a:gdLst>
              <a:ahLst/>
              <a:cxnLst>
                <a:cxn ang="0">
                  <a:pos x="0" y="T0"/>
                </a:cxn>
                <a:cxn ang="0">
                  <a:pos x="0" y="T1"/>
                </a:cxn>
              </a:cxnLst>
              <a:rect l="0" t="0" r="r" b="b"/>
              <a:pathLst>
                <a:path h="1289">
                  <a:moveTo>
                    <a:pt x="0" y="0"/>
                  </a:moveTo>
                  <a:lnTo>
                    <a:pt x="0" y="128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0" name="Freeform 158">
              <a:extLst>
                <a:ext uri="{FF2B5EF4-FFF2-40B4-BE49-F238E27FC236}">
                  <a16:creationId xmlns:a16="http://schemas.microsoft.com/office/drawing/2014/main" xmlns="" id="{6349ECAC-F9F6-46F7-8AF4-68792FD3B29E}"/>
                </a:ext>
              </a:extLst>
            </p:cNvPr>
            <p:cNvSpPr>
              <a:spLocks/>
            </p:cNvSpPr>
            <p:nvPr/>
          </p:nvSpPr>
          <p:spPr bwMode="auto">
            <a:xfrm>
              <a:off x="4151" y="2552"/>
              <a:ext cx="0" cy="1284"/>
            </a:xfrm>
            <a:custGeom>
              <a:avLst/>
              <a:gdLst>
                <a:gd name="T0" fmla="*/ 0 h 1284"/>
                <a:gd name="T1" fmla="*/ 1283 h 1284"/>
              </a:gdLst>
              <a:ahLst/>
              <a:cxnLst>
                <a:cxn ang="0">
                  <a:pos x="0" y="T0"/>
                </a:cxn>
                <a:cxn ang="0">
                  <a:pos x="0" y="T1"/>
                </a:cxn>
              </a:cxnLst>
              <a:rect l="0" t="0" r="r" b="b"/>
              <a:pathLst>
                <a:path h="1284">
                  <a:moveTo>
                    <a:pt x="0" y="0"/>
                  </a:moveTo>
                  <a:lnTo>
                    <a:pt x="0" y="1283"/>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1" name="Freeform 159">
              <a:extLst>
                <a:ext uri="{FF2B5EF4-FFF2-40B4-BE49-F238E27FC236}">
                  <a16:creationId xmlns:a16="http://schemas.microsoft.com/office/drawing/2014/main" xmlns="" id="{EB7A0AC1-3723-4BB7-A672-546F01D3D725}"/>
                </a:ext>
              </a:extLst>
            </p:cNvPr>
            <p:cNvSpPr>
              <a:spLocks/>
            </p:cNvSpPr>
            <p:nvPr/>
          </p:nvSpPr>
          <p:spPr bwMode="auto">
            <a:xfrm>
              <a:off x="4227" y="2552"/>
              <a:ext cx="0" cy="1282"/>
            </a:xfrm>
            <a:custGeom>
              <a:avLst/>
              <a:gdLst>
                <a:gd name="T0" fmla="*/ 0 h 1282"/>
                <a:gd name="T1" fmla="*/ 1281 h 1282"/>
              </a:gdLst>
              <a:ahLst/>
              <a:cxnLst>
                <a:cxn ang="0">
                  <a:pos x="0" y="T0"/>
                </a:cxn>
                <a:cxn ang="0">
                  <a:pos x="0" y="T1"/>
                </a:cxn>
              </a:cxnLst>
              <a:rect l="0" t="0" r="r" b="b"/>
              <a:pathLst>
                <a:path h="1282">
                  <a:moveTo>
                    <a:pt x="0" y="0"/>
                  </a:moveTo>
                  <a:lnTo>
                    <a:pt x="0" y="1281"/>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2" name="Freeform 160">
              <a:extLst>
                <a:ext uri="{FF2B5EF4-FFF2-40B4-BE49-F238E27FC236}">
                  <a16:creationId xmlns:a16="http://schemas.microsoft.com/office/drawing/2014/main" xmlns="" id="{594169F1-F7A3-4938-9DE9-717EBA43A043}"/>
                </a:ext>
              </a:extLst>
            </p:cNvPr>
            <p:cNvSpPr>
              <a:spLocks/>
            </p:cNvSpPr>
            <p:nvPr/>
          </p:nvSpPr>
          <p:spPr bwMode="auto">
            <a:xfrm>
              <a:off x="4300" y="2552"/>
              <a:ext cx="0" cy="1097"/>
            </a:xfrm>
            <a:custGeom>
              <a:avLst/>
              <a:gdLst>
                <a:gd name="T0" fmla="*/ 1096 h 1097"/>
                <a:gd name="T1" fmla="*/ 0 h 1097"/>
              </a:gdLst>
              <a:ahLst/>
              <a:cxnLst>
                <a:cxn ang="0">
                  <a:pos x="0" y="T0"/>
                </a:cxn>
                <a:cxn ang="0">
                  <a:pos x="0" y="T1"/>
                </a:cxn>
              </a:cxnLst>
              <a:rect l="0" t="0" r="r" b="b"/>
              <a:pathLst>
                <a:path h="1097">
                  <a:moveTo>
                    <a:pt x="0" y="1096"/>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3" name="Freeform 161">
              <a:extLst>
                <a:ext uri="{FF2B5EF4-FFF2-40B4-BE49-F238E27FC236}">
                  <a16:creationId xmlns:a16="http://schemas.microsoft.com/office/drawing/2014/main" xmlns="" id="{FDE420B3-8CEF-4A95-AE35-2E36530D4C7E}"/>
                </a:ext>
              </a:extLst>
            </p:cNvPr>
            <p:cNvSpPr>
              <a:spLocks/>
            </p:cNvSpPr>
            <p:nvPr/>
          </p:nvSpPr>
          <p:spPr bwMode="auto">
            <a:xfrm>
              <a:off x="4372" y="2552"/>
              <a:ext cx="0" cy="835"/>
            </a:xfrm>
            <a:custGeom>
              <a:avLst/>
              <a:gdLst>
                <a:gd name="T0" fmla="*/ 835 h 835"/>
                <a:gd name="T1" fmla="*/ 0 h 835"/>
              </a:gdLst>
              <a:ahLst/>
              <a:cxnLst>
                <a:cxn ang="0">
                  <a:pos x="0" y="T0"/>
                </a:cxn>
                <a:cxn ang="0">
                  <a:pos x="0" y="T1"/>
                </a:cxn>
              </a:cxnLst>
              <a:rect l="0" t="0" r="r" b="b"/>
              <a:pathLst>
                <a:path h="835">
                  <a:moveTo>
                    <a:pt x="0" y="835"/>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4" name="Freeform 162">
              <a:extLst>
                <a:ext uri="{FF2B5EF4-FFF2-40B4-BE49-F238E27FC236}">
                  <a16:creationId xmlns:a16="http://schemas.microsoft.com/office/drawing/2014/main" xmlns="" id="{167012B2-5337-4F61-B5B1-8E9FCF7AF375}"/>
                </a:ext>
              </a:extLst>
            </p:cNvPr>
            <p:cNvSpPr>
              <a:spLocks/>
            </p:cNvSpPr>
            <p:nvPr/>
          </p:nvSpPr>
          <p:spPr bwMode="auto">
            <a:xfrm>
              <a:off x="4444" y="2552"/>
              <a:ext cx="0" cy="571"/>
            </a:xfrm>
            <a:custGeom>
              <a:avLst/>
              <a:gdLst>
                <a:gd name="T0" fmla="*/ 571 h 571"/>
                <a:gd name="T1" fmla="*/ 0 h 571"/>
              </a:gdLst>
              <a:ahLst/>
              <a:cxnLst>
                <a:cxn ang="0">
                  <a:pos x="0" y="T0"/>
                </a:cxn>
                <a:cxn ang="0">
                  <a:pos x="0" y="T1"/>
                </a:cxn>
              </a:cxnLst>
              <a:rect l="0" t="0" r="r" b="b"/>
              <a:pathLst>
                <a:path h="571">
                  <a:moveTo>
                    <a:pt x="0" y="571"/>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5" name="Freeform 163">
              <a:extLst>
                <a:ext uri="{FF2B5EF4-FFF2-40B4-BE49-F238E27FC236}">
                  <a16:creationId xmlns:a16="http://schemas.microsoft.com/office/drawing/2014/main" xmlns="" id="{8267EBE3-8416-4CE5-9D47-87EACF6EFBAE}"/>
                </a:ext>
              </a:extLst>
            </p:cNvPr>
            <p:cNvSpPr>
              <a:spLocks/>
            </p:cNvSpPr>
            <p:nvPr/>
          </p:nvSpPr>
          <p:spPr bwMode="auto">
            <a:xfrm>
              <a:off x="4516" y="2552"/>
              <a:ext cx="0" cy="310"/>
            </a:xfrm>
            <a:custGeom>
              <a:avLst/>
              <a:gdLst>
                <a:gd name="T0" fmla="*/ 309 h 310"/>
                <a:gd name="T1" fmla="*/ 0 h 310"/>
              </a:gdLst>
              <a:ahLst/>
              <a:cxnLst>
                <a:cxn ang="0">
                  <a:pos x="0" y="T0"/>
                </a:cxn>
                <a:cxn ang="0">
                  <a:pos x="0" y="T1"/>
                </a:cxn>
              </a:cxnLst>
              <a:rect l="0" t="0" r="r" b="b"/>
              <a:pathLst>
                <a:path h="310">
                  <a:moveTo>
                    <a:pt x="0" y="309"/>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6" name="Freeform 164">
              <a:extLst>
                <a:ext uri="{FF2B5EF4-FFF2-40B4-BE49-F238E27FC236}">
                  <a16:creationId xmlns:a16="http://schemas.microsoft.com/office/drawing/2014/main" xmlns="" id="{86BCB19B-B675-4469-B262-E47786D08589}"/>
                </a:ext>
              </a:extLst>
            </p:cNvPr>
            <p:cNvSpPr>
              <a:spLocks/>
            </p:cNvSpPr>
            <p:nvPr/>
          </p:nvSpPr>
          <p:spPr bwMode="auto">
            <a:xfrm>
              <a:off x="4591" y="2552"/>
              <a:ext cx="0" cy="46"/>
            </a:xfrm>
            <a:custGeom>
              <a:avLst/>
              <a:gdLst>
                <a:gd name="T0" fmla="*/ 45 h 46"/>
                <a:gd name="T1" fmla="*/ 0 h 46"/>
              </a:gdLst>
              <a:ahLst/>
              <a:cxnLst>
                <a:cxn ang="0">
                  <a:pos x="0" y="T0"/>
                </a:cxn>
                <a:cxn ang="0">
                  <a:pos x="0" y="T1"/>
                </a:cxn>
              </a:cxnLst>
              <a:rect l="0" t="0" r="r" b="b"/>
              <a:pathLst>
                <a:path h="46">
                  <a:moveTo>
                    <a:pt x="0" y="45"/>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7" name="Freeform 165">
              <a:extLst>
                <a:ext uri="{FF2B5EF4-FFF2-40B4-BE49-F238E27FC236}">
                  <a16:creationId xmlns:a16="http://schemas.microsoft.com/office/drawing/2014/main" xmlns="" id="{4B1BC5F2-CC31-47F1-8AE3-783CBFC505B4}"/>
                </a:ext>
              </a:extLst>
            </p:cNvPr>
            <p:cNvSpPr>
              <a:spLocks/>
            </p:cNvSpPr>
            <p:nvPr/>
          </p:nvSpPr>
          <p:spPr bwMode="auto">
            <a:xfrm>
              <a:off x="5678" y="2552"/>
              <a:ext cx="0" cy="113"/>
            </a:xfrm>
            <a:custGeom>
              <a:avLst/>
              <a:gdLst>
                <a:gd name="T0" fmla="*/ 112 h 113"/>
                <a:gd name="T1" fmla="*/ 0 h 113"/>
              </a:gdLst>
              <a:ahLst/>
              <a:cxnLst>
                <a:cxn ang="0">
                  <a:pos x="0" y="T0"/>
                </a:cxn>
                <a:cxn ang="0">
                  <a:pos x="0" y="T1"/>
                </a:cxn>
              </a:cxnLst>
              <a:rect l="0" t="0" r="r" b="b"/>
              <a:pathLst>
                <a:path h="113">
                  <a:moveTo>
                    <a:pt x="0" y="112"/>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8" name="Freeform 166">
              <a:extLst>
                <a:ext uri="{FF2B5EF4-FFF2-40B4-BE49-F238E27FC236}">
                  <a16:creationId xmlns:a16="http://schemas.microsoft.com/office/drawing/2014/main" xmlns="" id="{8886BC75-DA92-4C2F-8735-98B6DFFC4A2C}"/>
                </a:ext>
              </a:extLst>
            </p:cNvPr>
            <p:cNvSpPr>
              <a:spLocks/>
            </p:cNvSpPr>
            <p:nvPr/>
          </p:nvSpPr>
          <p:spPr bwMode="auto">
            <a:xfrm>
              <a:off x="5750" y="2552"/>
              <a:ext cx="0" cy="377"/>
            </a:xfrm>
            <a:custGeom>
              <a:avLst/>
              <a:gdLst>
                <a:gd name="T0" fmla="*/ 376 h 377"/>
                <a:gd name="T1" fmla="*/ 0 h 377"/>
              </a:gdLst>
              <a:ahLst/>
              <a:cxnLst>
                <a:cxn ang="0">
                  <a:pos x="0" y="T0"/>
                </a:cxn>
                <a:cxn ang="0">
                  <a:pos x="0" y="T1"/>
                </a:cxn>
              </a:cxnLst>
              <a:rect l="0" t="0" r="r" b="b"/>
              <a:pathLst>
                <a:path h="377">
                  <a:moveTo>
                    <a:pt x="0" y="376"/>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9" name="Freeform 167">
              <a:extLst>
                <a:ext uri="{FF2B5EF4-FFF2-40B4-BE49-F238E27FC236}">
                  <a16:creationId xmlns:a16="http://schemas.microsoft.com/office/drawing/2014/main" xmlns="" id="{76D82E6F-AFD6-4F4C-B60B-640EA080E776}"/>
                </a:ext>
              </a:extLst>
            </p:cNvPr>
            <p:cNvSpPr>
              <a:spLocks/>
            </p:cNvSpPr>
            <p:nvPr/>
          </p:nvSpPr>
          <p:spPr bwMode="auto">
            <a:xfrm>
              <a:off x="5824" y="2552"/>
              <a:ext cx="0" cy="638"/>
            </a:xfrm>
            <a:custGeom>
              <a:avLst/>
              <a:gdLst>
                <a:gd name="T0" fmla="*/ 638 h 638"/>
                <a:gd name="T1" fmla="*/ 0 h 638"/>
              </a:gdLst>
              <a:ahLst/>
              <a:cxnLst>
                <a:cxn ang="0">
                  <a:pos x="0" y="T0"/>
                </a:cxn>
                <a:cxn ang="0">
                  <a:pos x="0" y="T1"/>
                </a:cxn>
              </a:cxnLst>
              <a:rect l="0" t="0" r="r" b="b"/>
              <a:pathLst>
                <a:path h="638">
                  <a:moveTo>
                    <a:pt x="0" y="638"/>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0" name="Freeform 168">
              <a:extLst>
                <a:ext uri="{FF2B5EF4-FFF2-40B4-BE49-F238E27FC236}">
                  <a16:creationId xmlns:a16="http://schemas.microsoft.com/office/drawing/2014/main" xmlns="" id="{D8FD59DF-02BD-41CF-B68B-0000C66679B4}"/>
                </a:ext>
              </a:extLst>
            </p:cNvPr>
            <p:cNvSpPr>
              <a:spLocks/>
            </p:cNvSpPr>
            <p:nvPr/>
          </p:nvSpPr>
          <p:spPr bwMode="auto">
            <a:xfrm>
              <a:off x="5896" y="2552"/>
              <a:ext cx="0" cy="902"/>
            </a:xfrm>
            <a:custGeom>
              <a:avLst/>
              <a:gdLst>
                <a:gd name="T0" fmla="*/ 902 h 902"/>
                <a:gd name="T1" fmla="*/ 0 h 902"/>
              </a:gdLst>
              <a:ahLst/>
              <a:cxnLst>
                <a:cxn ang="0">
                  <a:pos x="0" y="T0"/>
                </a:cxn>
                <a:cxn ang="0">
                  <a:pos x="0" y="T1"/>
                </a:cxn>
              </a:cxnLst>
              <a:rect l="0" t="0" r="r" b="b"/>
              <a:pathLst>
                <a:path h="902">
                  <a:moveTo>
                    <a:pt x="0" y="902"/>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1" name="Freeform 169">
              <a:extLst>
                <a:ext uri="{FF2B5EF4-FFF2-40B4-BE49-F238E27FC236}">
                  <a16:creationId xmlns:a16="http://schemas.microsoft.com/office/drawing/2014/main" xmlns="" id="{EFBF9A74-53AC-46DE-92A7-E1B425F95FEA}"/>
                </a:ext>
              </a:extLst>
            </p:cNvPr>
            <p:cNvSpPr>
              <a:spLocks/>
            </p:cNvSpPr>
            <p:nvPr/>
          </p:nvSpPr>
          <p:spPr bwMode="auto">
            <a:xfrm>
              <a:off x="5968" y="2552"/>
              <a:ext cx="0" cy="1164"/>
            </a:xfrm>
            <a:custGeom>
              <a:avLst/>
              <a:gdLst>
                <a:gd name="T0" fmla="*/ 1163 h 1164"/>
                <a:gd name="T1" fmla="*/ 0 h 1164"/>
              </a:gdLst>
              <a:ahLst/>
              <a:cxnLst>
                <a:cxn ang="0">
                  <a:pos x="0" y="T0"/>
                </a:cxn>
                <a:cxn ang="0">
                  <a:pos x="0" y="T1"/>
                </a:cxn>
              </a:cxnLst>
              <a:rect l="0" t="0" r="r" b="b"/>
              <a:pathLst>
                <a:path h="1164">
                  <a:moveTo>
                    <a:pt x="0" y="1163"/>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2" name="Freeform 170">
              <a:extLst>
                <a:ext uri="{FF2B5EF4-FFF2-40B4-BE49-F238E27FC236}">
                  <a16:creationId xmlns:a16="http://schemas.microsoft.com/office/drawing/2014/main" xmlns="" id="{3748F3CD-3A8E-40F2-88AB-0282207CA669}"/>
                </a:ext>
              </a:extLst>
            </p:cNvPr>
            <p:cNvSpPr>
              <a:spLocks/>
            </p:cNvSpPr>
            <p:nvPr/>
          </p:nvSpPr>
          <p:spPr bwMode="auto">
            <a:xfrm>
              <a:off x="6040" y="2552"/>
              <a:ext cx="0" cy="1262"/>
            </a:xfrm>
            <a:custGeom>
              <a:avLst/>
              <a:gdLst>
                <a:gd name="T0" fmla="*/ 1262 h 1262"/>
                <a:gd name="T1" fmla="*/ 0 h 1262"/>
              </a:gdLst>
              <a:ahLst/>
              <a:cxnLst>
                <a:cxn ang="0">
                  <a:pos x="0" y="T0"/>
                </a:cxn>
                <a:cxn ang="0">
                  <a:pos x="0" y="T1"/>
                </a:cxn>
              </a:cxnLst>
              <a:rect l="0" t="0" r="r" b="b"/>
              <a:pathLst>
                <a:path h="1262">
                  <a:moveTo>
                    <a:pt x="0" y="1262"/>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3" name="Freeform 171">
              <a:extLst>
                <a:ext uri="{FF2B5EF4-FFF2-40B4-BE49-F238E27FC236}">
                  <a16:creationId xmlns:a16="http://schemas.microsoft.com/office/drawing/2014/main" xmlns="" id="{3C0A2C0D-0482-4D62-AA8B-240D24567857}"/>
                </a:ext>
              </a:extLst>
            </p:cNvPr>
            <p:cNvSpPr>
              <a:spLocks/>
            </p:cNvSpPr>
            <p:nvPr/>
          </p:nvSpPr>
          <p:spPr bwMode="auto">
            <a:xfrm>
              <a:off x="6119" y="2552"/>
              <a:ext cx="0" cy="1277"/>
            </a:xfrm>
            <a:custGeom>
              <a:avLst/>
              <a:gdLst>
                <a:gd name="T0" fmla="*/ 0 h 1277"/>
                <a:gd name="T1" fmla="*/ 1276 h 1277"/>
              </a:gdLst>
              <a:ahLst/>
              <a:cxnLst>
                <a:cxn ang="0">
                  <a:pos x="0" y="T0"/>
                </a:cxn>
                <a:cxn ang="0">
                  <a:pos x="0" y="T1"/>
                </a:cxn>
              </a:cxnLst>
              <a:rect l="0" t="0" r="r" b="b"/>
              <a:pathLst>
                <a:path h="1277">
                  <a:moveTo>
                    <a:pt x="0" y="0"/>
                  </a:moveTo>
                  <a:lnTo>
                    <a:pt x="0" y="1276"/>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4" name="Freeform 172">
              <a:extLst>
                <a:ext uri="{FF2B5EF4-FFF2-40B4-BE49-F238E27FC236}">
                  <a16:creationId xmlns:a16="http://schemas.microsoft.com/office/drawing/2014/main" xmlns="" id="{4EA69B9B-C08C-4479-8CA6-BFD9F4E40402}"/>
                </a:ext>
              </a:extLst>
            </p:cNvPr>
            <p:cNvSpPr>
              <a:spLocks/>
            </p:cNvSpPr>
            <p:nvPr/>
          </p:nvSpPr>
          <p:spPr bwMode="auto">
            <a:xfrm>
              <a:off x="6187" y="2552"/>
              <a:ext cx="0" cy="1262"/>
            </a:xfrm>
            <a:custGeom>
              <a:avLst/>
              <a:gdLst>
                <a:gd name="T0" fmla="*/ 1262 h 1262"/>
                <a:gd name="T1" fmla="*/ 0 h 1262"/>
              </a:gdLst>
              <a:ahLst/>
              <a:cxnLst>
                <a:cxn ang="0">
                  <a:pos x="0" y="T0"/>
                </a:cxn>
                <a:cxn ang="0">
                  <a:pos x="0" y="T1"/>
                </a:cxn>
              </a:cxnLst>
              <a:rect l="0" t="0" r="r" b="b"/>
              <a:pathLst>
                <a:path h="1262">
                  <a:moveTo>
                    <a:pt x="0" y="1262"/>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5" name="Freeform 173">
              <a:extLst>
                <a:ext uri="{FF2B5EF4-FFF2-40B4-BE49-F238E27FC236}">
                  <a16:creationId xmlns:a16="http://schemas.microsoft.com/office/drawing/2014/main" xmlns="" id="{91E867DB-F46E-48FA-9447-7DC3D5D9C5FD}"/>
                </a:ext>
              </a:extLst>
            </p:cNvPr>
            <p:cNvSpPr>
              <a:spLocks/>
            </p:cNvSpPr>
            <p:nvPr/>
          </p:nvSpPr>
          <p:spPr bwMode="auto">
            <a:xfrm>
              <a:off x="6259" y="2552"/>
              <a:ext cx="0" cy="1262"/>
            </a:xfrm>
            <a:custGeom>
              <a:avLst/>
              <a:gdLst>
                <a:gd name="T0" fmla="*/ 1262 h 1262"/>
                <a:gd name="T1" fmla="*/ 0 h 1262"/>
              </a:gdLst>
              <a:ahLst/>
              <a:cxnLst>
                <a:cxn ang="0">
                  <a:pos x="0" y="T0"/>
                </a:cxn>
                <a:cxn ang="0">
                  <a:pos x="0" y="T1"/>
                </a:cxn>
              </a:cxnLst>
              <a:rect l="0" t="0" r="r" b="b"/>
              <a:pathLst>
                <a:path h="1262">
                  <a:moveTo>
                    <a:pt x="0" y="1262"/>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6" name="Freeform 174">
              <a:extLst>
                <a:ext uri="{FF2B5EF4-FFF2-40B4-BE49-F238E27FC236}">
                  <a16:creationId xmlns:a16="http://schemas.microsoft.com/office/drawing/2014/main" xmlns="" id="{608B9143-E175-4FAD-A8A3-61444F819E4B}"/>
                </a:ext>
              </a:extLst>
            </p:cNvPr>
            <p:cNvSpPr>
              <a:spLocks/>
            </p:cNvSpPr>
            <p:nvPr/>
          </p:nvSpPr>
          <p:spPr bwMode="auto">
            <a:xfrm>
              <a:off x="5018" y="3104"/>
              <a:ext cx="10" cy="190"/>
            </a:xfrm>
            <a:custGeom>
              <a:avLst/>
              <a:gdLst>
                <a:gd name="T0" fmla="*/ 0 w 10"/>
                <a:gd name="T1" fmla="*/ 0 h 190"/>
                <a:gd name="T2" fmla="*/ 9 w 10"/>
                <a:gd name="T3" fmla="*/ 189 h 190"/>
              </a:gdLst>
              <a:ahLst/>
              <a:cxnLst>
                <a:cxn ang="0">
                  <a:pos x="T0" y="T1"/>
                </a:cxn>
                <a:cxn ang="0">
                  <a:pos x="T2" y="T3"/>
                </a:cxn>
              </a:cxnLst>
              <a:rect l="0" t="0" r="r" b="b"/>
              <a:pathLst>
                <a:path w="10" h="190">
                  <a:moveTo>
                    <a:pt x="0" y="0"/>
                  </a:moveTo>
                  <a:lnTo>
                    <a:pt x="9" y="189"/>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7" name="Freeform 175">
              <a:extLst>
                <a:ext uri="{FF2B5EF4-FFF2-40B4-BE49-F238E27FC236}">
                  <a16:creationId xmlns:a16="http://schemas.microsoft.com/office/drawing/2014/main" xmlns="" id="{C6AFBC51-D519-4B5A-B0F7-2E378BF0C10B}"/>
                </a:ext>
              </a:extLst>
            </p:cNvPr>
            <p:cNvSpPr>
              <a:spLocks/>
            </p:cNvSpPr>
            <p:nvPr/>
          </p:nvSpPr>
          <p:spPr bwMode="auto">
            <a:xfrm>
              <a:off x="4833" y="3294"/>
              <a:ext cx="195" cy="252"/>
            </a:xfrm>
            <a:custGeom>
              <a:avLst/>
              <a:gdLst>
                <a:gd name="T0" fmla="*/ 194 w 195"/>
                <a:gd name="T1" fmla="*/ 0 h 252"/>
                <a:gd name="T2" fmla="*/ 0 w 195"/>
                <a:gd name="T3" fmla="*/ 252 h 252"/>
              </a:gdLst>
              <a:ahLst/>
              <a:cxnLst>
                <a:cxn ang="0">
                  <a:pos x="T0" y="T1"/>
                </a:cxn>
                <a:cxn ang="0">
                  <a:pos x="T2" y="T3"/>
                </a:cxn>
              </a:cxnLst>
              <a:rect l="0" t="0" r="r" b="b"/>
              <a:pathLst>
                <a:path w="195" h="252">
                  <a:moveTo>
                    <a:pt x="194" y="0"/>
                  </a:moveTo>
                  <a:lnTo>
                    <a:pt x="0" y="252"/>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8" name="Freeform 176">
              <a:extLst>
                <a:ext uri="{FF2B5EF4-FFF2-40B4-BE49-F238E27FC236}">
                  <a16:creationId xmlns:a16="http://schemas.microsoft.com/office/drawing/2014/main" xmlns="" id="{04CC1566-D143-4006-9B2B-7F493902C0AB}"/>
                </a:ext>
              </a:extLst>
            </p:cNvPr>
            <p:cNvSpPr>
              <a:spLocks/>
            </p:cNvSpPr>
            <p:nvPr/>
          </p:nvSpPr>
          <p:spPr bwMode="auto">
            <a:xfrm>
              <a:off x="4620" y="3536"/>
              <a:ext cx="213" cy="10"/>
            </a:xfrm>
            <a:custGeom>
              <a:avLst/>
              <a:gdLst>
                <a:gd name="T0" fmla="*/ 213 w 213"/>
                <a:gd name="T1" fmla="*/ 9 h 10"/>
                <a:gd name="T2" fmla="*/ 0 w 213"/>
                <a:gd name="T3" fmla="*/ 0 h 10"/>
              </a:gdLst>
              <a:ahLst/>
              <a:cxnLst>
                <a:cxn ang="0">
                  <a:pos x="T0" y="T1"/>
                </a:cxn>
                <a:cxn ang="0">
                  <a:pos x="T2" y="T3"/>
                </a:cxn>
              </a:cxnLst>
              <a:rect l="0" t="0" r="r" b="b"/>
              <a:pathLst>
                <a:path w="213" h="10">
                  <a:moveTo>
                    <a:pt x="213" y="9"/>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9" name="Freeform 177">
              <a:extLst>
                <a:ext uri="{FF2B5EF4-FFF2-40B4-BE49-F238E27FC236}">
                  <a16:creationId xmlns:a16="http://schemas.microsoft.com/office/drawing/2014/main" xmlns="" id="{A8564B43-C4AF-4821-A5F5-EFF0802B3713}"/>
                </a:ext>
              </a:extLst>
            </p:cNvPr>
            <p:cNvSpPr>
              <a:spLocks/>
            </p:cNvSpPr>
            <p:nvPr/>
          </p:nvSpPr>
          <p:spPr bwMode="auto">
            <a:xfrm>
              <a:off x="5544" y="2533"/>
              <a:ext cx="98" cy="5"/>
            </a:xfrm>
            <a:custGeom>
              <a:avLst/>
              <a:gdLst>
                <a:gd name="T0" fmla="*/ 98 w 98"/>
                <a:gd name="T1" fmla="*/ 4 h 5"/>
                <a:gd name="T2" fmla="*/ 0 w 98"/>
                <a:gd name="T3" fmla="*/ 0 h 5"/>
              </a:gdLst>
              <a:ahLst/>
              <a:cxnLst>
                <a:cxn ang="0">
                  <a:pos x="T0" y="T1"/>
                </a:cxn>
                <a:cxn ang="0">
                  <a:pos x="T2" y="T3"/>
                </a:cxn>
              </a:cxnLst>
              <a:rect l="0" t="0" r="r" b="b"/>
              <a:pathLst>
                <a:path w="98" h="5">
                  <a:moveTo>
                    <a:pt x="98" y="4"/>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0" name="Freeform 178">
              <a:extLst>
                <a:ext uri="{FF2B5EF4-FFF2-40B4-BE49-F238E27FC236}">
                  <a16:creationId xmlns:a16="http://schemas.microsoft.com/office/drawing/2014/main" xmlns="" id="{566584AA-E7CF-42F2-9E5C-62BC0FD71011}"/>
                </a:ext>
              </a:extLst>
            </p:cNvPr>
            <p:cNvSpPr>
              <a:spLocks/>
            </p:cNvSpPr>
            <p:nvPr/>
          </p:nvSpPr>
          <p:spPr bwMode="auto">
            <a:xfrm>
              <a:off x="5628" y="3183"/>
              <a:ext cx="184" cy="221"/>
            </a:xfrm>
            <a:custGeom>
              <a:avLst/>
              <a:gdLst>
                <a:gd name="T0" fmla="*/ 0 w 184"/>
                <a:gd name="T1" fmla="*/ 0 h 221"/>
                <a:gd name="T2" fmla="*/ 184 w 184"/>
                <a:gd name="T3" fmla="*/ 220 h 221"/>
              </a:gdLst>
              <a:ahLst/>
              <a:cxnLst>
                <a:cxn ang="0">
                  <a:pos x="T0" y="T1"/>
                </a:cxn>
                <a:cxn ang="0">
                  <a:pos x="T2" y="T3"/>
                </a:cxn>
              </a:cxnLst>
              <a:rect l="0" t="0" r="r" b="b"/>
              <a:pathLst>
                <a:path w="184" h="221">
                  <a:moveTo>
                    <a:pt x="0" y="0"/>
                  </a:moveTo>
                  <a:lnTo>
                    <a:pt x="184" y="22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1" name="Freeform 179">
              <a:extLst>
                <a:ext uri="{FF2B5EF4-FFF2-40B4-BE49-F238E27FC236}">
                  <a16:creationId xmlns:a16="http://schemas.microsoft.com/office/drawing/2014/main" xmlns="" id="{534DD75E-5981-4374-8636-345AF1A4E03B}"/>
                </a:ext>
              </a:extLst>
            </p:cNvPr>
            <p:cNvSpPr>
              <a:spLocks/>
            </p:cNvSpPr>
            <p:nvPr/>
          </p:nvSpPr>
          <p:spPr bwMode="auto">
            <a:xfrm>
              <a:off x="4752" y="2238"/>
              <a:ext cx="136" cy="163"/>
            </a:xfrm>
            <a:custGeom>
              <a:avLst/>
              <a:gdLst>
                <a:gd name="T0" fmla="*/ 0 w 136"/>
                <a:gd name="T1" fmla="*/ 0 h 163"/>
                <a:gd name="T2" fmla="*/ 136 w 136"/>
                <a:gd name="T3" fmla="*/ 163 h 163"/>
              </a:gdLst>
              <a:ahLst/>
              <a:cxnLst>
                <a:cxn ang="0">
                  <a:pos x="T0" y="T1"/>
                </a:cxn>
                <a:cxn ang="0">
                  <a:pos x="T2" y="T3"/>
                </a:cxn>
              </a:cxnLst>
              <a:rect l="0" t="0" r="r" b="b"/>
              <a:pathLst>
                <a:path w="136" h="163">
                  <a:moveTo>
                    <a:pt x="0" y="0"/>
                  </a:moveTo>
                  <a:lnTo>
                    <a:pt x="136" y="163"/>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2" name="Freeform 180">
              <a:extLst>
                <a:ext uri="{FF2B5EF4-FFF2-40B4-BE49-F238E27FC236}">
                  <a16:creationId xmlns:a16="http://schemas.microsoft.com/office/drawing/2014/main" xmlns="" id="{A0F68BD6-924A-4D72-9D81-84C0BCB8D8CE}"/>
                </a:ext>
              </a:extLst>
            </p:cNvPr>
            <p:cNvSpPr>
              <a:spLocks/>
            </p:cNvSpPr>
            <p:nvPr/>
          </p:nvSpPr>
          <p:spPr bwMode="auto">
            <a:xfrm>
              <a:off x="4888" y="2401"/>
              <a:ext cx="250" cy="110"/>
            </a:xfrm>
            <a:custGeom>
              <a:avLst/>
              <a:gdLst>
                <a:gd name="T0" fmla="*/ 0 w 250"/>
                <a:gd name="T1" fmla="*/ 0 h 110"/>
                <a:gd name="T2" fmla="*/ 249 w 250"/>
                <a:gd name="T3" fmla="*/ 110 h 110"/>
              </a:gdLst>
              <a:ahLst/>
              <a:cxnLst>
                <a:cxn ang="0">
                  <a:pos x="T0" y="T1"/>
                </a:cxn>
                <a:cxn ang="0">
                  <a:pos x="T2" y="T3"/>
                </a:cxn>
              </a:cxnLst>
              <a:rect l="0" t="0" r="r" b="b"/>
              <a:pathLst>
                <a:path w="250" h="110">
                  <a:moveTo>
                    <a:pt x="0" y="0"/>
                  </a:moveTo>
                  <a:lnTo>
                    <a:pt x="249" y="11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3" name="Freeform 181">
              <a:extLst>
                <a:ext uri="{FF2B5EF4-FFF2-40B4-BE49-F238E27FC236}">
                  <a16:creationId xmlns:a16="http://schemas.microsoft.com/office/drawing/2014/main" xmlns="" id="{4AF82A45-25DD-4D11-A033-C37B945C440D}"/>
                </a:ext>
              </a:extLst>
            </p:cNvPr>
            <p:cNvSpPr>
              <a:spLocks/>
            </p:cNvSpPr>
            <p:nvPr/>
          </p:nvSpPr>
          <p:spPr bwMode="auto">
            <a:xfrm>
              <a:off x="5812" y="3404"/>
              <a:ext cx="79" cy="36"/>
            </a:xfrm>
            <a:custGeom>
              <a:avLst/>
              <a:gdLst>
                <a:gd name="T0" fmla="*/ 0 w 79"/>
                <a:gd name="T1" fmla="*/ 0 h 36"/>
                <a:gd name="T2" fmla="*/ 79 w 79"/>
                <a:gd name="T3" fmla="*/ 36 h 36"/>
              </a:gdLst>
              <a:ahLst/>
              <a:cxnLst>
                <a:cxn ang="0">
                  <a:pos x="T0" y="T1"/>
                </a:cxn>
                <a:cxn ang="0">
                  <a:pos x="T2" y="T3"/>
                </a:cxn>
              </a:cxnLst>
              <a:rect l="0" t="0" r="r" b="b"/>
              <a:pathLst>
                <a:path w="79" h="36">
                  <a:moveTo>
                    <a:pt x="0" y="0"/>
                  </a:moveTo>
                  <a:lnTo>
                    <a:pt x="79" y="36"/>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4" name="Freeform 182">
              <a:extLst>
                <a:ext uri="{FF2B5EF4-FFF2-40B4-BE49-F238E27FC236}">
                  <a16:creationId xmlns:a16="http://schemas.microsoft.com/office/drawing/2014/main" xmlns="" id="{FBFD5F48-D922-492F-98C5-07DBC33930FA}"/>
                </a:ext>
              </a:extLst>
            </p:cNvPr>
            <p:cNvSpPr>
              <a:spLocks/>
            </p:cNvSpPr>
            <p:nvPr/>
          </p:nvSpPr>
          <p:spPr bwMode="auto">
            <a:xfrm>
              <a:off x="5138" y="2312"/>
              <a:ext cx="202" cy="199"/>
            </a:xfrm>
            <a:custGeom>
              <a:avLst/>
              <a:gdLst>
                <a:gd name="T0" fmla="*/ 0 w 202"/>
                <a:gd name="T1" fmla="*/ 199 h 199"/>
                <a:gd name="T2" fmla="*/ 201 w 202"/>
                <a:gd name="T3" fmla="*/ 0 h 199"/>
              </a:gdLst>
              <a:ahLst/>
              <a:cxnLst>
                <a:cxn ang="0">
                  <a:pos x="T0" y="T1"/>
                </a:cxn>
                <a:cxn ang="0">
                  <a:pos x="T2" y="T3"/>
                </a:cxn>
              </a:cxnLst>
              <a:rect l="0" t="0" r="r" b="b"/>
              <a:pathLst>
                <a:path w="202" h="199">
                  <a:moveTo>
                    <a:pt x="0" y="199"/>
                  </a:moveTo>
                  <a:lnTo>
                    <a:pt x="201"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5" name="Freeform 183">
              <a:extLst>
                <a:ext uri="{FF2B5EF4-FFF2-40B4-BE49-F238E27FC236}">
                  <a16:creationId xmlns:a16="http://schemas.microsoft.com/office/drawing/2014/main" xmlns="" id="{578FE855-0DB9-4F5F-8C0B-8B8E8C6F6348}"/>
                </a:ext>
              </a:extLst>
            </p:cNvPr>
            <p:cNvSpPr>
              <a:spLocks/>
            </p:cNvSpPr>
            <p:nvPr/>
          </p:nvSpPr>
          <p:spPr bwMode="auto">
            <a:xfrm>
              <a:off x="4382" y="3315"/>
              <a:ext cx="36" cy="34"/>
            </a:xfrm>
            <a:custGeom>
              <a:avLst/>
              <a:gdLst>
                <a:gd name="T0" fmla="*/ 0 w 36"/>
                <a:gd name="T1" fmla="*/ 33 h 34"/>
                <a:gd name="T2" fmla="*/ 35 w 36"/>
                <a:gd name="T3" fmla="*/ 0 h 34"/>
              </a:gdLst>
              <a:ahLst/>
              <a:cxnLst>
                <a:cxn ang="0">
                  <a:pos x="T0" y="T1"/>
                </a:cxn>
                <a:cxn ang="0">
                  <a:pos x="T2" y="T3"/>
                </a:cxn>
              </a:cxnLst>
              <a:rect l="0" t="0" r="r" b="b"/>
              <a:pathLst>
                <a:path w="36" h="34">
                  <a:moveTo>
                    <a:pt x="0" y="33"/>
                  </a:moveTo>
                  <a:lnTo>
                    <a:pt x="35"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6" name="Freeform 184">
              <a:extLst>
                <a:ext uri="{FF2B5EF4-FFF2-40B4-BE49-F238E27FC236}">
                  <a16:creationId xmlns:a16="http://schemas.microsoft.com/office/drawing/2014/main" xmlns="" id="{79E4E97F-0A12-4E25-BD4C-9718ABCF4829}"/>
                </a:ext>
              </a:extLst>
            </p:cNvPr>
            <p:cNvSpPr>
              <a:spLocks/>
            </p:cNvSpPr>
            <p:nvPr/>
          </p:nvSpPr>
          <p:spPr bwMode="auto">
            <a:xfrm>
              <a:off x="4418" y="3157"/>
              <a:ext cx="17" cy="158"/>
            </a:xfrm>
            <a:custGeom>
              <a:avLst/>
              <a:gdLst>
                <a:gd name="T0" fmla="*/ 0 w 17"/>
                <a:gd name="T1" fmla="*/ 158 h 158"/>
                <a:gd name="T2" fmla="*/ 16 w 17"/>
                <a:gd name="T3" fmla="*/ 0 h 158"/>
              </a:gdLst>
              <a:ahLst/>
              <a:cxnLst>
                <a:cxn ang="0">
                  <a:pos x="T0" y="T1"/>
                </a:cxn>
                <a:cxn ang="0">
                  <a:pos x="T2" y="T3"/>
                </a:cxn>
              </a:cxnLst>
              <a:rect l="0" t="0" r="r" b="b"/>
              <a:pathLst>
                <a:path w="17" h="158">
                  <a:moveTo>
                    <a:pt x="0" y="158"/>
                  </a:moveTo>
                  <a:lnTo>
                    <a:pt x="16"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7" name="Freeform 185">
              <a:extLst>
                <a:ext uri="{FF2B5EF4-FFF2-40B4-BE49-F238E27FC236}">
                  <a16:creationId xmlns:a16="http://schemas.microsoft.com/office/drawing/2014/main" xmlns="" id="{ABC5BBE2-77AD-4E10-9560-98A00F7D74DB}"/>
                </a:ext>
              </a:extLst>
            </p:cNvPr>
            <p:cNvSpPr>
              <a:spLocks/>
            </p:cNvSpPr>
            <p:nvPr/>
          </p:nvSpPr>
          <p:spPr bwMode="auto">
            <a:xfrm>
              <a:off x="5340" y="2238"/>
              <a:ext cx="9" cy="74"/>
            </a:xfrm>
            <a:custGeom>
              <a:avLst/>
              <a:gdLst>
                <a:gd name="T0" fmla="*/ 0 w 9"/>
                <a:gd name="T1" fmla="*/ 74 h 74"/>
                <a:gd name="T2" fmla="*/ 9 w 9"/>
                <a:gd name="T3" fmla="*/ 0 h 74"/>
              </a:gdLst>
              <a:ahLst/>
              <a:cxnLst>
                <a:cxn ang="0">
                  <a:pos x="T0" y="T1"/>
                </a:cxn>
                <a:cxn ang="0">
                  <a:pos x="T2" y="T3"/>
                </a:cxn>
              </a:cxnLst>
              <a:rect l="0" t="0" r="r" b="b"/>
              <a:pathLst>
                <a:path w="9" h="74">
                  <a:moveTo>
                    <a:pt x="0" y="74"/>
                  </a:moveTo>
                  <a:lnTo>
                    <a:pt x="9"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8" name="Freeform 186">
              <a:extLst>
                <a:ext uri="{FF2B5EF4-FFF2-40B4-BE49-F238E27FC236}">
                  <a16:creationId xmlns:a16="http://schemas.microsoft.com/office/drawing/2014/main" xmlns="" id="{6771B672-45F1-4F71-90E5-DE56E87D4813}"/>
                </a:ext>
              </a:extLst>
            </p:cNvPr>
            <p:cNvSpPr>
              <a:spLocks/>
            </p:cNvSpPr>
            <p:nvPr/>
          </p:nvSpPr>
          <p:spPr bwMode="auto">
            <a:xfrm>
              <a:off x="5229" y="3596"/>
              <a:ext cx="103" cy="218"/>
            </a:xfrm>
            <a:custGeom>
              <a:avLst/>
              <a:gdLst>
                <a:gd name="T0" fmla="*/ 103 w 103"/>
                <a:gd name="T1" fmla="*/ 218 h 218"/>
                <a:gd name="T2" fmla="*/ 0 w 103"/>
                <a:gd name="T3" fmla="*/ 0 h 218"/>
              </a:gdLst>
              <a:ahLst/>
              <a:cxnLst>
                <a:cxn ang="0">
                  <a:pos x="T0" y="T1"/>
                </a:cxn>
                <a:cxn ang="0">
                  <a:pos x="T2" y="T3"/>
                </a:cxn>
              </a:cxnLst>
              <a:rect l="0" t="0" r="r" b="b"/>
              <a:pathLst>
                <a:path w="103" h="218">
                  <a:moveTo>
                    <a:pt x="103" y="218"/>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9" name="Freeform 187">
              <a:extLst>
                <a:ext uri="{FF2B5EF4-FFF2-40B4-BE49-F238E27FC236}">
                  <a16:creationId xmlns:a16="http://schemas.microsoft.com/office/drawing/2014/main" xmlns="" id="{8D3C800F-26A6-458B-B34A-0FF226412A24}"/>
                </a:ext>
              </a:extLst>
            </p:cNvPr>
            <p:cNvSpPr>
              <a:spLocks/>
            </p:cNvSpPr>
            <p:nvPr/>
          </p:nvSpPr>
          <p:spPr bwMode="auto">
            <a:xfrm>
              <a:off x="4963" y="3524"/>
              <a:ext cx="266" cy="72"/>
            </a:xfrm>
            <a:custGeom>
              <a:avLst/>
              <a:gdLst>
                <a:gd name="T0" fmla="*/ 266 w 266"/>
                <a:gd name="T1" fmla="*/ 72 h 72"/>
                <a:gd name="T2" fmla="*/ 0 w 266"/>
                <a:gd name="T3" fmla="*/ 0 h 72"/>
              </a:gdLst>
              <a:ahLst/>
              <a:cxnLst>
                <a:cxn ang="0">
                  <a:pos x="T0" y="T1"/>
                </a:cxn>
                <a:cxn ang="0">
                  <a:pos x="T2" y="T3"/>
                </a:cxn>
              </a:cxnLst>
              <a:rect l="0" t="0" r="r" b="b"/>
              <a:pathLst>
                <a:path w="266" h="72">
                  <a:moveTo>
                    <a:pt x="266" y="72"/>
                  </a:moveTo>
                  <a:lnTo>
                    <a:pt x="0" y="0"/>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0" name="Freeform 188">
              <a:extLst>
                <a:ext uri="{FF2B5EF4-FFF2-40B4-BE49-F238E27FC236}">
                  <a16:creationId xmlns:a16="http://schemas.microsoft.com/office/drawing/2014/main" xmlns="" id="{166B1C74-ABED-4CC0-AB65-478C6497FB56}"/>
                </a:ext>
              </a:extLst>
            </p:cNvPr>
            <p:cNvSpPr>
              <a:spLocks/>
            </p:cNvSpPr>
            <p:nvPr/>
          </p:nvSpPr>
          <p:spPr bwMode="auto">
            <a:xfrm>
              <a:off x="4723" y="3524"/>
              <a:ext cx="240" cy="221"/>
            </a:xfrm>
            <a:custGeom>
              <a:avLst/>
              <a:gdLst>
                <a:gd name="T0" fmla="*/ 240 w 240"/>
                <a:gd name="T1" fmla="*/ 0 h 221"/>
                <a:gd name="T2" fmla="*/ 0 w 240"/>
                <a:gd name="T3" fmla="*/ 220 h 221"/>
              </a:gdLst>
              <a:ahLst/>
              <a:cxnLst>
                <a:cxn ang="0">
                  <a:pos x="T0" y="T1"/>
                </a:cxn>
                <a:cxn ang="0">
                  <a:pos x="T2" y="T3"/>
                </a:cxn>
              </a:cxnLst>
              <a:rect l="0" t="0" r="r" b="b"/>
              <a:pathLst>
                <a:path w="240" h="221">
                  <a:moveTo>
                    <a:pt x="240" y="0"/>
                  </a:moveTo>
                  <a:lnTo>
                    <a:pt x="0" y="22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1" name="Freeform 189">
              <a:extLst>
                <a:ext uri="{FF2B5EF4-FFF2-40B4-BE49-F238E27FC236}">
                  <a16:creationId xmlns:a16="http://schemas.microsoft.com/office/drawing/2014/main" xmlns="" id="{CE895699-F67C-49EA-8FFA-2362615B7DE2}"/>
                </a:ext>
              </a:extLst>
            </p:cNvPr>
            <p:cNvSpPr>
              <a:spLocks/>
            </p:cNvSpPr>
            <p:nvPr/>
          </p:nvSpPr>
          <p:spPr bwMode="auto">
            <a:xfrm>
              <a:off x="5644" y="2703"/>
              <a:ext cx="44" cy="39"/>
            </a:xfrm>
            <a:custGeom>
              <a:avLst/>
              <a:gdLst>
                <a:gd name="T0" fmla="*/ 43 w 44"/>
                <a:gd name="T1" fmla="*/ 0 h 39"/>
                <a:gd name="T2" fmla="*/ 0 w 44"/>
                <a:gd name="T3" fmla="*/ 38 h 39"/>
              </a:gdLst>
              <a:ahLst/>
              <a:cxnLst>
                <a:cxn ang="0">
                  <a:pos x="T0" y="T1"/>
                </a:cxn>
                <a:cxn ang="0">
                  <a:pos x="T2" y="T3"/>
                </a:cxn>
              </a:cxnLst>
              <a:rect l="0" t="0" r="r" b="b"/>
              <a:pathLst>
                <a:path w="44" h="39">
                  <a:moveTo>
                    <a:pt x="43" y="0"/>
                  </a:moveTo>
                  <a:lnTo>
                    <a:pt x="0" y="3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2" name="Freeform 190">
              <a:extLst>
                <a:ext uri="{FF2B5EF4-FFF2-40B4-BE49-F238E27FC236}">
                  <a16:creationId xmlns:a16="http://schemas.microsoft.com/office/drawing/2014/main" xmlns="" id="{08A0D27A-16FB-4558-82E3-6D851B64DC24}"/>
                </a:ext>
              </a:extLst>
            </p:cNvPr>
            <p:cNvSpPr>
              <a:spLocks/>
            </p:cNvSpPr>
            <p:nvPr/>
          </p:nvSpPr>
          <p:spPr bwMode="auto">
            <a:xfrm>
              <a:off x="5628" y="2742"/>
              <a:ext cx="16" cy="441"/>
            </a:xfrm>
            <a:custGeom>
              <a:avLst/>
              <a:gdLst>
                <a:gd name="T0" fmla="*/ 16 w 16"/>
                <a:gd name="T1" fmla="*/ 0 h 441"/>
                <a:gd name="T2" fmla="*/ 0 w 16"/>
                <a:gd name="T3" fmla="*/ 441 h 441"/>
              </a:gdLst>
              <a:ahLst/>
              <a:cxnLst>
                <a:cxn ang="0">
                  <a:pos x="T0" y="T1"/>
                </a:cxn>
                <a:cxn ang="0">
                  <a:pos x="T2" y="T3"/>
                </a:cxn>
              </a:cxnLst>
              <a:rect l="0" t="0" r="r" b="b"/>
              <a:pathLst>
                <a:path w="16" h="441">
                  <a:moveTo>
                    <a:pt x="16" y="0"/>
                  </a:moveTo>
                  <a:lnTo>
                    <a:pt x="0" y="441"/>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3" name="Freeform 191">
              <a:extLst>
                <a:ext uri="{FF2B5EF4-FFF2-40B4-BE49-F238E27FC236}">
                  <a16:creationId xmlns:a16="http://schemas.microsoft.com/office/drawing/2014/main" xmlns="" id="{0CCBF3C5-8FB6-458C-B7D5-94EB3E661EFE}"/>
                </a:ext>
              </a:extLst>
            </p:cNvPr>
            <p:cNvSpPr>
              <a:spLocks/>
            </p:cNvSpPr>
            <p:nvPr/>
          </p:nvSpPr>
          <p:spPr bwMode="auto">
            <a:xfrm>
              <a:off x="4718" y="3745"/>
              <a:ext cx="5" cy="69"/>
            </a:xfrm>
            <a:custGeom>
              <a:avLst/>
              <a:gdLst>
                <a:gd name="T0" fmla="*/ 4 w 5"/>
                <a:gd name="T1" fmla="*/ 0 h 69"/>
                <a:gd name="T2" fmla="*/ 0 w 5"/>
                <a:gd name="T3" fmla="*/ 69 h 69"/>
              </a:gdLst>
              <a:ahLst/>
              <a:cxnLst>
                <a:cxn ang="0">
                  <a:pos x="T0" y="T1"/>
                </a:cxn>
                <a:cxn ang="0">
                  <a:pos x="T2" y="T3"/>
                </a:cxn>
              </a:cxnLst>
              <a:rect l="0" t="0" r="r" b="b"/>
              <a:pathLst>
                <a:path w="5" h="69">
                  <a:moveTo>
                    <a:pt x="4" y="0"/>
                  </a:moveTo>
                  <a:lnTo>
                    <a:pt x="0" y="69"/>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4" name="Freeform 192">
              <a:extLst>
                <a:ext uri="{FF2B5EF4-FFF2-40B4-BE49-F238E27FC236}">
                  <a16:creationId xmlns:a16="http://schemas.microsoft.com/office/drawing/2014/main" xmlns="" id="{A869DEE5-CC50-4B0A-8AC5-05E1A2AE956F}"/>
                </a:ext>
              </a:extLst>
            </p:cNvPr>
            <p:cNvSpPr>
              <a:spLocks/>
            </p:cNvSpPr>
            <p:nvPr/>
          </p:nvSpPr>
          <p:spPr bwMode="auto">
            <a:xfrm>
              <a:off x="5488" y="3205"/>
              <a:ext cx="140" cy="9"/>
            </a:xfrm>
            <a:custGeom>
              <a:avLst/>
              <a:gdLst>
                <a:gd name="T0" fmla="*/ 139 w 140"/>
                <a:gd name="T1" fmla="*/ 0 h 9"/>
                <a:gd name="T2" fmla="*/ 0 w 140"/>
                <a:gd name="T3" fmla="*/ 9 h 9"/>
              </a:gdLst>
              <a:ahLst/>
              <a:cxnLst>
                <a:cxn ang="0">
                  <a:pos x="T0" y="T1"/>
                </a:cxn>
                <a:cxn ang="0">
                  <a:pos x="T2" y="T3"/>
                </a:cxn>
              </a:cxnLst>
              <a:rect l="0" t="0" r="r" b="b"/>
              <a:pathLst>
                <a:path w="140" h="9">
                  <a:moveTo>
                    <a:pt x="139" y="0"/>
                  </a:moveTo>
                  <a:lnTo>
                    <a:pt x="0" y="9"/>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5" name="Freeform 193">
              <a:extLst>
                <a:ext uri="{FF2B5EF4-FFF2-40B4-BE49-F238E27FC236}">
                  <a16:creationId xmlns:a16="http://schemas.microsoft.com/office/drawing/2014/main" xmlns="" id="{82421121-5674-48C3-8BEE-55BF4307A4C9}"/>
                </a:ext>
              </a:extLst>
            </p:cNvPr>
            <p:cNvSpPr>
              <a:spLocks/>
            </p:cNvSpPr>
            <p:nvPr/>
          </p:nvSpPr>
          <p:spPr bwMode="auto">
            <a:xfrm>
              <a:off x="5277" y="3214"/>
              <a:ext cx="211" cy="171"/>
            </a:xfrm>
            <a:custGeom>
              <a:avLst/>
              <a:gdLst>
                <a:gd name="T0" fmla="*/ 211 w 211"/>
                <a:gd name="T1" fmla="*/ 0 h 171"/>
                <a:gd name="T2" fmla="*/ 0 w 211"/>
                <a:gd name="T3" fmla="*/ 170 h 171"/>
              </a:gdLst>
              <a:ahLst/>
              <a:cxnLst>
                <a:cxn ang="0">
                  <a:pos x="T0" y="T1"/>
                </a:cxn>
                <a:cxn ang="0">
                  <a:pos x="T2" y="T3"/>
                </a:cxn>
              </a:cxnLst>
              <a:rect l="0" t="0" r="r" b="b"/>
              <a:pathLst>
                <a:path w="211" h="171">
                  <a:moveTo>
                    <a:pt x="211" y="0"/>
                  </a:moveTo>
                  <a:lnTo>
                    <a:pt x="0" y="17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6" name="Freeform 194">
              <a:extLst>
                <a:ext uri="{FF2B5EF4-FFF2-40B4-BE49-F238E27FC236}">
                  <a16:creationId xmlns:a16="http://schemas.microsoft.com/office/drawing/2014/main" xmlns="" id="{C6A98333-E131-4C4D-AC56-367007BD3AE7}"/>
                </a:ext>
              </a:extLst>
            </p:cNvPr>
            <p:cNvSpPr>
              <a:spLocks/>
            </p:cNvSpPr>
            <p:nvPr/>
          </p:nvSpPr>
          <p:spPr bwMode="auto">
            <a:xfrm>
              <a:off x="5277" y="3385"/>
              <a:ext cx="0" cy="201"/>
            </a:xfrm>
            <a:custGeom>
              <a:avLst/>
              <a:gdLst>
                <a:gd name="T0" fmla="*/ 0 h 201"/>
                <a:gd name="T1" fmla="*/ 201 h 201"/>
              </a:gdLst>
              <a:ahLst/>
              <a:cxnLst>
                <a:cxn ang="0">
                  <a:pos x="0" y="T0"/>
                </a:cxn>
                <a:cxn ang="0">
                  <a:pos x="0" y="T1"/>
                </a:cxn>
              </a:cxnLst>
              <a:rect l="0" t="0" r="r" b="b"/>
              <a:pathLst>
                <a:path h="201">
                  <a:moveTo>
                    <a:pt x="0" y="0"/>
                  </a:moveTo>
                  <a:lnTo>
                    <a:pt x="0" y="201"/>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7" name="Freeform 195">
              <a:extLst>
                <a:ext uri="{FF2B5EF4-FFF2-40B4-BE49-F238E27FC236}">
                  <a16:creationId xmlns:a16="http://schemas.microsoft.com/office/drawing/2014/main" xmlns="" id="{32ABF75F-1BE4-41E7-85DE-3D4FD886EAA6}"/>
                </a:ext>
              </a:extLst>
            </p:cNvPr>
            <p:cNvSpPr>
              <a:spLocks/>
            </p:cNvSpPr>
            <p:nvPr/>
          </p:nvSpPr>
          <p:spPr bwMode="auto">
            <a:xfrm>
              <a:off x="5064" y="3334"/>
              <a:ext cx="36" cy="101"/>
            </a:xfrm>
            <a:custGeom>
              <a:avLst/>
              <a:gdLst>
                <a:gd name="T0" fmla="*/ 36 w 36"/>
                <a:gd name="T1" fmla="*/ 0 h 101"/>
                <a:gd name="T2" fmla="*/ 0 w 36"/>
                <a:gd name="T3" fmla="*/ 100 h 101"/>
              </a:gdLst>
              <a:ahLst/>
              <a:cxnLst>
                <a:cxn ang="0">
                  <a:pos x="T0" y="T1"/>
                </a:cxn>
                <a:cxn ang="0">
                  <a:pos x="T2" y="T3"/>
                </a:cxn>
              </a:cxnLst>
              <a:rect l="0" t="0" r="r" b="b"/>
              <a:pathLst>
                <a:path w="36" h="101">
                  <a:moveTo>
                    <a:pt x="36" y="0"/>
                  </a:moveTo>
                  <a:lnTo>
                    <a:pt x="0" y="10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8" name="Freeform 196">
              <a:extLst>
                <a:ext uri="{FF2B5EF4-FFF2-40B4-BE49-F238E27FC236}">
                  <a16:creationId xmlns:a16="http://schemas.microsoft.com/office/drawing/2014/main" xmlns="" id="{A59CB7C4-15C4-45F0-A870-0294E99FC69B}"/>
                </a:ext>
              </a:extLst>
            </p:cNvPr>
            <p:cNvSpPr>
              <a:spLocks/>
            </p:cNvSpPr>
            <p:nvPr/>
          </p:nvSpPr>
          <p:spPr bwMode="auto">
            <a:xfrm>
              <a:off x="5064" y="3435"/>
              <a:ext cx="129" cy="60"/>
            </a:xfrm>
            <a:custGeom>
              <a:avLst/>
              <a:gdLst>
                <a:gd name="T0" fmla="*/ 0 w 129"/>
                <a:gd name="T1" fmla="*/ 0 h 60"/>
                <a:gd name="T2" fmla="*/ 129 w 129"/>
                <a:gd name="T3" fmla="*/ 60 h 60"/>
              </a:gdLst>
              <a:ahLst/>
              <a:cxnLst>
                <a:cxn ang="0">
                  <a:pos x="T0" y="T1"/>
                </a:cxn>
                <a:cxn ang="0">
                  <a:pos x="T2" y="T3"/>
                </a:cxn>
              </a:cxnLst>
              <a:rect l="0" t="0" r="r" b="b"/>
              <a:pathLst>
                <a:path w="129" h="60">
                  <a:moveTo>
                    <a:pt x="0" y="0"/>
                  </a:moveTo>
                  <a:lnTo>
                    <a:pt x="129" y="6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9" name="Freeform 197">
              <a:extLst>
                <a:ext uri="{FF2B5EF4-FFF2-40B4-BE49-F238E27FC236}">
                  <a16:creationId xmlns:a16="http://schemas.microsoft.com/office/drawing/2014/main" xmlns="" id="{4E57328E-2B5E-4B50-B779-F7D5AAB60398}"/>
                </a:ext>
              </a:extLst>
            </p:cNvPr>
            <p:cNvSpPr>
              <a:spLocks/>
            </p:cNvSpPr>
            <p:nvPr/>
          </p:nvSpPr>
          <p:spPr bwMode="auto">
            <a:xfrm>
              <a:off x="5193" y="3255"/>
              <a:ext cx="55" cy="240"/>
            </a:xfrm>
            <a:custGeom>
              <a:avLst/>
              <a:gdLst>
                <a:gd name="T0" fmla="*/ 0 w 55"/>
                <a:gd name="T1" fmla="*/ 240 h 240"/>
                <a:gd name="T2" fmla="*/ 55 w 55"/>
                <a:gd name="T3" fmla="*/ 0 h 240"/>
              </a:gdLst>
              <a:ahLst/>
              <a:cxnLst>
                <a:cxn ang="0">
                  <a:pos x="T0" y="T1"/>
                </a:cxn>
                <a:cxn ang="0">
                  <a:pos x="T2" y="T3"/>
                </a:cxn>
              </a:cxnLst>
              <a:rect l="0" t="0" r="r" b="b"/>
              <a:pathLst>
                <a:path w="55" h="240">
                  <a:moveTo>
                    <a:pt x="0" y="240"/>
                  </a:moveTo>
                  <a:lnTo>
                    <a:pt x="55"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0" name="Freeform 198">
              <a:extLst>
                <a:ext uri="{FF2B5EF4-FFF2-40B4-BE49-F238E27FC236}">
                  <a16:creationId xmlns:a16="http://schemas.microsoft.com/office/drawing/2014/main" xmlns="" id="{E3F02DB2-73D9-410A-AFAB-E7C1B4C720FF}"/>
                </a:ext>
              </a:extLst>
            </p:cNvPr>
            <p:cNvSpPr>
              <a:spLocks/>
            </p:cNvSpPr>
            <p:nvPr/>
          </p:nvSpPr>
          <p:spPr bwMode="auto">
            <a:xfrm>
              <a:off x="5100" y="3255"/>
              <a:ext cx="148" cy="79"/>
            </a:xfrm>
            <a:custGeom>
              <a:avLst/>
              <a:gdLst>
                <a:gd name="T0" fmla="*/ 148 w 148"/>
                <a:gd name="T1" fmla="*/ 0 h 79"/>
                <a:gd name="T2" fmla="*/ 0 w 148"/>
                <a:gd name="T3" fmla="*/ 79 h 79"/>
              </a:gdLst>
              <a:ahLst/>
              <a:cxnLst>
                <a:cxn ang="0">
                  <a:pos x="T0" y="T1"/>
                </a:cxn>
                <a:cxn ang="0">
                  <a:pos x="T2" y="T3"/>
                </a:cxn>
              </a:cxnLst>
              <a:rect l="0" t="0" r="r" b="b"/>
              <a:pathLst>
                <a:path w="148" h="79">
                  <a:moveTo>
                    <a:pt x="148" y="0"/>
                  </a:moveTo>
                  <a:lnTo>
                    <a:pt x="0" y="79"/>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1" name="Freeform 199">
              <a:extLst>
                <a:ext uri="{FF2B5EF4-FFF2-40B4-BE49-F238E27FC236}">
                  <a16:creationId xmlns:a16="http://schemas.microsoft.com/office/drawing/2014/main" xmlns="" id="{F8C12CD6-B47C-4C27-A5B0-9FF8EF9DA8FC}"/>
                </a:ext>
              </a:extLst>
            </p:cNvPr>
            <p:cNvSpPr>
              <a:spLocks/>
            </p:cNvSpPr>
            <p:nvPr/>
          </p:nvSpPr>
          <p:spPr bwMode="auto">
            <a:xfrm>
              <a:off x="4629" y="3795"/>
              <a:ext cx="10" cy="19"/>
            </a:xfrm>
            <a:custGeom>
              <a:avLst/>
              <a:gdLst>
                <a:gd name="T0" fmla="*/ 0 w 10"/>
                <a:gd name="T1" fmla="*/ 19 h 19"/>
                <a:gd name="T2" fmla="*/ 9 w 10"/>
                <a:gd name="T3" fmla="*/ 0 h 19"/>
              </a:gdLst>
              <a:ahLst/>
              <a:cxnLst>
                <a:cxn ang="0">
                  <a:pos x="T0" y="T1"/>
                </a:cxn>
                <a:cxn ang="0">
                  <a:pos x="T2" y="T3"/>
                </a:cxn>
              </a:cxnLst>
              <a:rect l="0" t="0" r="r" b="b"/>
              <a:pathLst>
                <a:path w="10" h="19">
                  <a:moveTo>
                    <a:pt x="0" y="19"/>
                  </a:moveTo>
                  <a:lnTo>
                    <a:pt x="9" y="0"/>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2" name="Freeform 200">
              <a:extLst>
                <a:ext uri="{FF2B5EF4-FFF2-40B4-BE49-F238E27FC236}">
                  <a16:creationId xmlns:a16="http://schemas.microsoft.com/office/drawing/2014/main" xmlns="" id="{672AA3A3-6C45-42EF-BD9B-50ABF2B6D003}"/>
                </a:ext>
              </a:extLst>
            </p:cNvPr>
            <p:cNvSpPr>
              <a:spLocks/>
            </p:cNvSpPr>
            <p:nvPr/>
          </p:nvSpPr>
          <p:spPr bwMode="auto">
            <a:xfrm>
              <a:off x="5452" y="2792"/>
              <a:ext cx="111" cy="221"/>
            </a:xfrm>
            <a:custGeom>
              <a:avLst/>
              <a:gdLst>
                <a:gd name="T0" fmla="*/ 0 w 111"/>
                <a:gd name="T1" fmla="*/ 220 h 221"/>
                <a:gd name="T2" fmla="*/ 110 w 111"/>
                <a:gd name="T3" fmla="*/ 0 h 221"/>
              </a:gdLst>
              <a:ahLst/>
              <a:cxnLst>
                <a:cxn ang="0">
                  <a:pos x="T0" y="T1"/>
                </a:cxn>
                <a:cxn ang="0">
                  <a:pos x="T2" y="T3"/>
                </a:cxn>
              </a:cxnLst>
              <a:rect l="0" t="0" r="r" b="b"/>
              <a:pathLst>
                <a:path w="111" h="221">
                  <a:moveTo>
                    <a:pt x="0" y="220"/>
                  </a:moveTo>
                  <a:lnTo>
                    <a:pt x="110" y="0"/>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3" name="Freeform 201">
              <a:extLst>
                <a:ext uri="{FF2B5EF4-FFF2-40B4-BE49-F238E27FC236}">
                  <a16:creationId xmlns:a16="http://schemas.microsoft.com/office/drawing/2014/main" xmlns="" id="{215517BD-91C7-4419-909A-8EF290FFBCA9}"/>
                </a:ext>
              </a:extLst>
            </p:cNvPr>
            <p:cNvSpPr>
              <a:spLocks/>
            </p:cNvSpPr>
            <p:nvPr/>
          </p:nvSpPr>
          <p:spPr bwMode="auto">
            <a:xfrm>
              <a:off x="4555" y="3606"/>
              <a:ext cx="84" cy="189"/>
            </a:xfrm>
            <a:custGeom>
              <a:avLst/>
              <a:gdLst>
                <a:gd name="T0" fmla="*/ 83 w 84"/>
                <a:gd name="T1" fmla="*/ 189 h 189"/>
                <a:gd name="T2" fmla="*/ 0 w 84"/>
                <a:gd name="T3" fmla="*/ 0 h 189"/>
              </a:gdLst>
              <a:ahLst/>
              <a:cxnLst>
                <a:cxn ang="0">
                  <a:pos x="T0" y="T1"/>
                </a:cxn>
                <a:cxn ang="0">
                  <a:pos x="T2" y="T3"/>
                </a:cxn>
              </a:cxnLst>
              <a:rect l="0" t="0" r="r" b="b"/>
              <a:pathLst>
                <a:path w="84" h="189">
                  <a:moveTo>
                    <a:pt x="83" y="189"/>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4" name="Freeform 202">
              <a:extLst>
                <a:ext uri="{FF2B5EF4-FFF2-40B4-BE49-F238E27FC236}">
                  <a16:creationId xmlns:a16="http://schemas.microsoft.com/office/drawing/2014/main" xmlns="" id="{FCDDF3B4-BE0B-4A8E-8FC1-15F0FB27D0FD}"/>
                </a:ext>
              </a:extLst>
            </p:cNvPr>
            <p:cNvSpPr>
              <a:spLocks/>
            </p:cNvSpPr>
            <p:nvPr/>
          </p:nvSpPr>
          <p:spPr bwMode="auto">
            <a:xfrm>
              <a:off x="5479" y="2602"/>
              <a:ext cx="84" cy="190"/>
            </a:xfrm>
            <a:custGeom>
              <a:avLst/>
              <a:gdLst>
                <a:gd name="T0" fmla="*/ 83 w 84"/>
                <a:gd name="T1" fmla="*/ 189 h 190"/>
                <a:gd name="T2" fmla="*/ 0 w 84"/>
                <a:gd name="T3" fmla="*/ 0 h 190"/>
              </a:gdLst>
              <a:ahLst/>
              <a:cxnLst>
                <a:cxn ang="0">
                  <a:pos x="T0" y="T1"/>
                </a:cxn>
                <a:cxn ang="0">
                  <a:pos x="T2" y="T3"/>
                </a:cxn>
              </a:cxnLst>
              <a:rect l="0" t="0" r="r" b="b"/>
              <a:pathLst>
                <a:path w="84" h="190">
                  <a:moveTo>
                    <a:pt x="83" y="189"/>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5" name="Freeform 203">
              <a:extLst>
                <a:ext uri="{FF2B5EF4-FFF2-40B4-BE49-F238E27FC236}">
                  <a16:creationId xmlns:a16="http://schemas.microsoft.com/office/drawing/2014/main" xmlns="" id="{8CFE264A-FA37-42DD-A1F5-CC21F240459F}"/>
                </a:ext>
              </a:extLst>
            </p:cNvPr>
            <p:cNvSpPr>
              <a:spLocks/>
            </p:cNvSpPr>
            <p:nvPr/>
          </p:nvSpPr>
          <p:spPr bwMode="auto">
            <a:xfrm>
              <a:off x="5064" y="3054"/>
              <a:ext cx="184" cy="79"/>
            </a:xfrm>
            <a:custGeom>
              <a:avLst/>
              <a:gdLst>
                <a:gd name="T0" fmla="*/ 0 w 184"/>
                <a:gd name="T1" fmla="*/ 0 h 79"/>
                <a:gd name="T2" fmla="*/ 184 w 184"/>
                <a:gd name="T3" fmla="*/ 79 h 79"/>
              </a:gdLst>
              <a:ahLst/>
              <a:cxnLst>
                <a:cxn ang="0">
                  <a:pos x="T0" y="T1"/>
                </a:cxn>
                <a:cxn ang="0">
                  <a:pos x="T2" y="T3"/>
                </a:cxn>
              </a:cxnLst>
              <a:rect l="0" t="0" r="r" b="b"/>
              <a:pathLst>
                <a:path w="184" h="79">
                  <a:moveTo>
                    <a:pt x="0" y="0"/>
                  </a:moveTo>
                  <a:lnTo>
                    <a:pt x="184" y="79"/>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6" name="Freeform 204">
              <a:extLst>
                <a:ext uri="{FF2B5EF4-FFF2-40B4-BE49-F238E27FC236}">
                  <a16:creationId xmlns:a16="http://schemas.microsoft.com/office/drawing/2014/main" xmlns="" id="{FA2C74C4-9F13-4F96-AAD7-6BA5EE1B8E0A}"/>
                </a:ext>
              </a:extLst>
            </p:cNvPr>
            <p:cNvSpPr>
              <a:spLocks/>
            </p:cNvSpPr>
            <p:nvPr/>
          </p:nvSpPr>
          <p:spPr bwMode="auto">
            <a:xfrm>
              <a:off x="5248" y="3013"/>
              <a:ext cx="204" cy="120"/>
            </a:xfrm>
            <a:custGeom>
              <a:avLst/>
              <a:gdLst>
                <a:gd name="T0" fmla="*/ 0 w 204"/>
                <a:gd name="T1" fmla="*/ 120 h 120"/>
                <a:gd name="T2" fmla="*/ 203 w 204"/>
                <a:gd name="T3" fmla="*/ 0 h 120"/>
              </a:gdLst>
              <a:ahLst/>
              <a:cxnLst>
                <a:cxn ang="0">
                  <a:pos x="T0" y="T1"/>
                </a:cxn>
                <a:cxn ang="0">
                  <a:pos x="T2" y="T3"/>
                </a:cxn>
              </a:cxnLst>
              <a:rect l="0" t="0" r="r" b="b"/>
              <a:pathLst>
                <a:path w="204" h="120">
                  <a:moveTo>
                    <a:pt x="0" y="120"/>
                  </a:moveTo>
                  <a:lnTo>
                    <a:pt x="203"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7" name="Freeform 205">
              <a:extLst>
                <a:ext uri="{FF2B5EF4-FFF2-40B4-BE49-F238E27FC236}">
                  <a16:creationId xmlns:a16="http://schemas.microsoft.com/office/drawing/2014/main" xmlns="" id="{EBFC141B-0659-4810-9E5C-C536D6812BF3}"/>
                </a:ext>
              </a:extLst>
            </p:cNvPr>
            <p:cNvSpPr>
              <a:spLocks/>
            </p:cNvSpPr>
            <p:nvPr/>
          </p:nvSpPr>
          <p:spPr bwMode="auto">
            <a:xfrm>
              <a:off x="5100" y="2533"/>
              <a:ext cx="204" cy="101"/>
            </a:xfrm>
            <a:custGeom>
              <a:avLst/>
              <a:gdLst>
                <a:gd name="T0" fmla="*/ 0 w 204"/>
                <a:gd name="T1" fmla="*/ 100 h 101"/>
                <a:gd name="T2" fmla="*/ 203 w 204"/>
                <a:gd name="T3" fmla="*/ 0 h 101"/>
              </a:gdLst>
              <a:ahLst/>
              <a:cxnLst>
                <a:cxn ang="0">
                  <a:pos x="T0" y="T1"/>
                </a:cxn>
                <a:cxn ang="0">
                  <a:pos x="T2" y="T3"/>
                </a:cxn>
              </a:cxnLst>
              <a:rect l="0" t="0" r="r" b="b"/>
              <a:pathLst>
                <a:path w="204" h="101">
                  <a:moveTo>
                    <a:pt x="0" y="100"/>
                  </a:moveTo>
                  <a:lnTo>
                    <a:pt x="203"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8" name="Freeform 206">
              <a:extLst>
                <a:ext uri="{FF2B5EF4-FFF2-40B4-BE49-F238E27FC236}">
                  <a16:creationId xmlns:a16="http://schemas.microsoft.com/office/drawing/2014/main" xmlns="" id="{A6FD9B0A-835C-4F0D-BEC2-5FCA25C1FED8}"/>
                </a:ext>
              </a:extLst>
            </p:cNvPr>
            <p:cNvSpPr>
              <a:spLocks/>
            </p:cNvSpPr>
            <p:nvPr/>
          </p:nvSpPr>
          <p:spPr bwMode="auto">
            <a:xfrm>
              <a:off x="4324" y="3536"/>
              <a:ext cx="56" cy="26"/>
            </a:xfrm>
            <a:custGeom>
              <a:avLst/>
              <a:gdLst>
                <a:gd name="T0" fmla="*/ 0 w 56"/>
                <a:gd name="T1" fmla="*/ 26 h 26"/>
                <a:gd name="T2" fmla="*/ 55 w 56"/>
                <a:gd name="T3" fmla="*/ 0 h 26"/>
              </a:gdLst>
              <a:ahLst/>
              <a:cxnLst>
                <a:cxn ang="0">
                  <a:pos x="T0" y="T1"/>
                </a:cxn>
                <a:cxn ang="0">
                  <a:pos x="T2" y="T3"/>
                </a:cxn>
              </a:cxnLst>
              <a:rect l="0" t="0" r="r" b="b"/>
              <a:pathLst>
                <a:path w="56" h="26">
                  <a:moveTo>
                    <a:pt x="0" y="26"/>
                  </a:moveTo>
                  <a:lnTo>
                    <a:pt x="55"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9" name="Freeform 207">
              <a:extLst>
                <a:ext uri="{FF2B5EF4-FFF2-40B4-BE49-F238E27FC236}">
                  <a16:creationId xmlns:a16="http://schemas.microsoft.com/office/drawing/2014/main" xmlns="" id="{6B36D18C-D5C2-409F-9B98-05E5196F9BCC}"/>
                </a:ext>
              </a:extLst>
            </p:cNvPr>
            <p:cNvSpPr>
              <a:spLocks/>
            </p:cNvSpPr>
            <p:nvPr/>
          </p:nvSpPr>
          <p:spPr bwMode="auto">
            <a:xfrm>
              <a:off x="5304" y="2533"/>
              <a:ext cx="175" cy="69"/>
            </a:xfrm>
            <a:custGeom>
              <a:avLst/>
              <a:gdLst>
                <a:gd name="T0" fmla="*/ 0 w 175"/>
                <a:gd name="T1" fmla="*/ 0 h 69"/>
                <a:gd name="T2" fmla="*/ 175 w 175"/>
                <a:gd name="T3" fmla="*/ 69 h 69"/>
              </a:gdLst>
              <a:ahLst/>
              <a:cxnLst>
                <a:cxn ang="0">
                  <a:pos x="T0" y="T1"/>
                </a:cxn>
                <a:cxn ang="0">
                  <a:pos x="T2" y="T3"/>
                </a:cxn>
              </a:cxnLst>
              <a:rect l="0" t="0" r="r" b="b"/>
              <a:pathLst>
                <a:path w="175" h="69">
                  <a:moveTo>
                    <a:pt x="0" y="0"/>
                  </a:moveTo>
                  <a:lnTo>
                    <a:pt x="175" y="69"/>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0" name="Freeform 208">
              <a:extLst>
                <a:ext uri="{FF2B5EF4-FFF2-40B4-BE49-F238E27FC236}">
                  <a16:creationId xmlns:a16="http://schemas.microsoft.com/office/drawing/2014/main" xmlns="" id="{8B95B028-770E-4631-A1B0-9CE5F4505491}"/>
                </a:ext>
              </a:extLst>
            </p:cNvPr>
            <p:cNvSpPr>
              <a:spLocks/>
            </p:cNvSpPr>
            <p:nvPr/>
          </p:nvSpPr>
          <p:spPr bwMode="auto">
            <a:xfrm>
              <a:off x="4380" y="3536"/>
              <a:ext cx="175" cy="70"/>
            </a:xfrm>
            <a:custGeom>
              <a:avLst/>
              <a:gdLst>
                <a:gd name="T0" fmla="*/ 0 w 175"/>
                <a:gd name="T1" fmla="*/ 0 h 70"/>
                <a:gd name="T2" fmla="*/ 175 w 175"/>
                <a:gd name="T3" fmla="*/ 69 h 70"/>
              </a:gdLst>
              <a:ahLst/>
              <a:cxnLst>
                <a:cxn ang="0">
                  <a:pos x="T0" y="T1"/>
                </a:cxn>
                <a:cxn ang="0">
                  <a:pos x="T2" y="T3"/>
                </a:cxn>
              </a:cxnLst>
              <a:rect l="0" t="0" r="r" b="b"/>
              <a:pathLst>
                <a:path w="175" h="70">
                  <a:moveTo>
                    <a:pt x="0" y="0"/>
                  </a:moveTo>
                  <a:lnTo>
                    <a:pt x="175" y="69"/>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1" name="Freeform 209">
              <a:extLst>
                <a:ext uri="{FF2B5EF4-FFF2-40B4-BE49-F238E27FC236}">
                  <a16:creationId xmlns:a16="http://schemas.microsoft.com/office/drawing/2014/main" xmlns="" id="{71D3BDAD-0276-4EDA-950F-25DEE1A33A49}"/>
                </a:ext>
              </a:extLst>
            </p:cNvPr>
            <p:cNvSpPr>
              <a:spLocks/>
            </p:cNvSpPr>
            <p:nvPr/>
          </p:nvSpPr>
          <p:spPr bwMode="auto">
            <a:xfrm>
              <a:off x="4999" y="2842"/>
              <a:ext cx="74" cy="202"/>
            </a:xfrm>
            <a:custGeom>
              <a:avLst/>
              <a:gdLst>
                <a:gd name="T0" fmla="*/ 74 w 74"/>
                <a:gd name="T1" fmla="*/ 201 h 202"/>
                <a:gd name="T2" fmla="*/ 0 w 74"/>
                <a:gd name="T3" fmla="*/ 0 h 202"/>
              </a:gdLst>
              <a:ahLst/>
              <a:cxnLst>
                <a:cxn ang="0">
                  <a:pos x="T0" y="T1"/>
                </a:cxn>
                <a:cxn ang="0">
                  <a:pos x="T2" y="T3"/>
                </a:cxn>
              </a:cxnLst>
              <a:rect l="0" t="0" r="r" b="b"/>
              <a:pathLst>
                <a:path w="74" h="202">
                  <a:moveTo>
                    <a:pt x="74" y="201"/>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2" name="Freeform 210">
              <a:extLst>
                <a:ext uri="{FF2B5EF4-FFF2-40B4-BE49-F238E27FC236}">
                  <a16:creationId xmlns:a16="http://schemas.microsoft.com/office/drawing/2014/main" xmlns="" id="{0A1D8BF6-340C-4CF5-ADC6-13DCE93B0679}"/>
                </a:ext>
              </a:extLst>
            </p:cNvPr>
            <p:cNvSpPr>
              <a:spLocks/>
            </p:cNvSpPr>
            <p:nvPr/>
          </p:nvSpPr>
          <p:spPr bwMode="auto">
            <a:xfrm>
              <a:off x="4999" y="2634"/>
              <a:ext cx="101" cy="208"/>
            </a:xfrm>
            <a:custGeom>
              <a:avLst/>
              <a:gdLst>
                <a:gd name="T0" fmla="*/ 0 w 101"/>
                <a:gd name="T1" fmla="*/ 208 h 208"/>
                <a:gd name="T2" fmla="*/ 100 w 101"/>
                <a:gd name="T3" fmla="*/ 0 h 208"/>
              </a:gdLst>
              <a:ahLst/>
              <a:cxnLst>
                <a:cxn ang="0">
                  <a:pos x="T0" y="T1"/>
                </a:cxn>
                <a:cxn ang="0">
                  <a:pos x="T2" y="T3"/>
                </a:cxn>
              </a:cxnLst>
              <a:rect l="0" t="0" r="r" b="b"/>
              <a:pathLst>
                <a:path w="101" h="208">
                  <a:moveTo>
                    <a:pt x="0" y="208"/>
                  </a:moveTo>
                  <a:lnTo>
                    <a:pt x="10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3" name="Freeform 211">
              <a:extLst>
                <a:ext uri="{FF2B5EF4-FFF2-40B4-BE49-F238E27FC236}">
                  <a16:creationId xmlns:a16="http://schemas.microsoft.com/office/drawing/2014/main" xmlns="" id="{6BDA7BF4-227C-496A-8196-2FE20E35764C}"/>
                </a:ext>
              </a:extLst>
            </p:cNvPr>
            <p:cNvSpPr>
              <a:spLocks/>
            </p:cNvSpPr>
            <p:nvPr/>
          </p:nvSpPr>
          <p:spPr bwMode="auto">
            <a:xfrm>
              <a:off x="5937" y="3738"/>
              <a:ext cx="39" cy="76"/>
            </a:xfrm>
            <a:custGeom>
              <a:avLst/>
              <a:gdLst>
                <a:gd name="T0" fmla="*/ 0 w 39"/>
                <a:gd name="T1" fmla="*/ 76 h 76"/>
                <a:gd name="T2" fmla="*/ 38 w 39"/>
                <a:gd name="T3" fmla="*/ 0 h 76"/>
              </a:gdLst>
              <a:ahLst/>
              <a:cxnLst>
                <a:cxn ang="0">
                  <a:pos x="T0" y="T1"/>
                </a:cxn>
                <a:cxn ang="0">
                  <a:pos x="T2" y="T3"/>
                </a:cxn>
              </a:cxnLst>
              <a:rect l="0" t="0" r="r" b="b"/>
              <a:pathLst>
                <a:path w="39" h="76">
                  <a:moveTo>
                    <a:pt x="0" y="76"/>
                  </a:moveTo>
                  <a:lnTo>
                    <a:pt x="38" y="0"/>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4" name="Freeform 212">
              <a:extLst>
                <a:ext uri="{FF2B5EF4-FFF2-40B4-BE49-F238E27FC236}">
                  <a16:creationId xmlns:a16="http://schemas.microsoft.com/office/drawing/2014/main" xmlns="" id="{B17BBA4E-FC04-4F9F-8B24-F9808F278385}"/>
                </a:ext>
              </a:extLst>
            </p:cNvPr>
            <p:cNvSpPr>
              <a:spLocks/>
            </p:cNvSpPr>
            <p:nvPr/>
          </p:nvSpPr>
          <p:spPr bwMode="auto">
            <a:xfrm>
              <a:off x="4574" y="3426"/>
              <a:ext cx="46" cy="110"/>
            </a:xfrm>
            <a:custGeom>
              <a:avLst/>
              <a:gdLst>
                <a:gd name="T0" fmla="*/ 45 w 46"/>
                <a:gd name="T1" fmla="*/ 110 h 110"/>
                <a:gd name="T2" fmla="*/ 0 w 46"/>
                <a:gd name="T3" fmla="*/ 0 h 110"/>
              </a:gdLst>
              <a:ahLst/>
              <a:cxnLst>
                <a:cxn ang="0">
                  <a:pos x="T0" y="T1"/>
                </a:cxn>
                <a:cxn ang="0">
                  <a:pos x="T2" y="T3"/>
                </a:cxn>
              </a:cxnLst>
              <a:rect l="0" t="0" r="r" b="b"/>
              <a:pathLst>
                <a:path w="46" h="110">
                  <a:moveTo>
                    <a:pt x="45" y="11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5" name="Freeform 213">
              <a:extLst>
                <a:ext uri="{FF2B5EF4-FFF2-40B4-BE49-F238E27FC236}">
                  <a16:creationId xmlns:a16="http://schemas.microsoft.com/office/drawing/2014/main" xmlns="" id="{807768B3-CACE-4099-A0DC-5692D091F45E}"/>
                </a:ext>
              </a:extLst>
            </p:cNvPr>
            <p:cNvSpPr>
              <a:spLocks/>
            </p:cNvSpPr>
            <p:nvPr/>
          </p:nvSpPr>
          <p:spPr bwMode="auto">
            <a:xfrm>
              <a:off x="5498" y="2422"/>
              <a:ext cx="46" cy="111"/>
            </a:xfrm>
            <a:custGeom>
              <a:avLst/>
              <a:gdLst>
                <a:gd name="T0" fmla="*/ 45 w 46"/>
                <a:gd name="T1" fmla="*/ 110 h 111"/>
                <a:gd name="T2" fmla="*/ 0 w 46"/>
                <a:gd name="T3" fmla="*/ 0 h 111"/>
              </a:gdLst>
              <a:ahLst/>
              <a:cxnLst>
                <a:cxn ang="0">
                  <a:pos x="T0" y="T1"/>
                </a:cxn>
                <a:cxn ang="0">
                  <a:pos x="T2" y="T3"/>
                </a:cxn>
              </a:cxnLst>
              <a:rect l="0" t="0" r="r" b="b"/>
              <a:pathLst>
                <a:path w="46" h="111">
                  <a:moveTo>
                    <a:pt x="45" y="11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6" name="Freeform 214">
              <a:extLst>
                <a:ext uri="{FF2B5EF4-FFF2-40B4-BE49-F238E27FC236}">
                  <a16:creationId xmlns:a16="http://schemas.microsoft.com/office/drawing/2014/main" xmlns="" id="{83EC08B2-92B4-423D-89EC-EA16612AADCC}"/>
                </a:ext>
              </a:extLst>
            </p:cNvPr>
            <p:cNvSpPr>
              <a:spLocks/>
            </p:cNvSpPr>
            <p:nvPr/>
          </p:nvSpPr>
          <p:spPr bwMode="auto">
            <a:xfrm>
              <a:off x="4963" y="3063"/>
              <a:ext cx="55" cy="41"/>
            </a:xfrm>
            <a:custGeom>
              <a:avLst/>
              <a:gdLst>
                <a:gd name="T0" fmla="*/ 55 w 55"/>
                <a:gd name="T1" fmla="*/ 40 h 41"/>
                <a:gd name="T2" fmla="*/ 0 w 55"/>
                <a:gd name="T3" fmla="*/ 0 h 41"/>
              </a:gdLst>
              <a:ahLst/>
              <a:cxnLst>
                <a:cxn ang="0">
                  <a:pos x="T0" y="T1"/>
                </a:cxn>
                <a:cxn ang="0">
                  <a:pos x="T2" y="T3"/>
                </a:cxn>
              </a:cxnLst>
              <a:rect l="0" t="0" r="r" b="b"/>
              <a:pathLst>
                <a:path w="55" h="41">
                  <a:moveTo>
                    <a:pt x="55" y="4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7" name="Freeform 215">
              <a:extLst>
                <a:ext uri="{FF2B5EF4-FFF2-40B4-BE49-F238E27FC236}">
                  <a16:creationId xmlns:a16="http://schemas.microsoft.com/office/drawing/2014/main" xmlns="" id="{D61F6488-7C58-4AB3-890D-6B66FB3C53C7}"/>
                </a:ext>
              </a:extLst>
            </p:cNvPr>
            <p:cNvSpPr>
              <a:spLocks/>
            </p:cNvSpPr>
            <p:nvPr/>
          </p:nvSpPr>
          <p:spPr bwMode="auto">
            <a:xfrm>
              <a:off x="4732" y="3063"/>
              <a:ext cx="231" cy="151"/>
            </a:xfrm>
            <a:custGeom>
              <a:avLst/>
              <a:gdLst>
                <a:gd name="T0" fmla="*/ 230 w 231"/>
                <a:gd name="T1" fmla="*/ 0 h 151"/>
                <a:gd name="T2" fmla="*/ 0 w 231"/>
                <a:gd name="T3" fmla="*/ 151 h 151"/>
              </a:gdLst>
              <a:ahLst/>
              <a:cxnLst>
                <a:cxn ang="0">
                  <a:pos x="T0" y="T1"/>
                </a:cxn>
                <a:cxn ang="0">
                  <a:pos x="T2" y="T3"/>
                </a:cxn>
              </a:cxnLst>
              <a:rect l="0" t="0" r="r" b="b"/>
              <a:pathLst>
                <a:path w="231" h="151">
                  <a:moveTo>
                    <a:pt x="230" y="0"/>
                  </a:moveTo>
                  <a:lnTo>
                    <a:pt x="0" y="151"/>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8" name="Freeform 216">
              <a:extLst>
                <a:ext uri="{FF2B5EF4-FFF2-40B4-BE49-F238E27FC236}">
                  <a16:creationId xmlns:a16="http://schemas.microsoft.com/office/drawing/2014/main" xmlns="" id="{59826FFF-7619-49C1-9E1A-83BC19DC7305}"/>
                </a:ext>
              </a:extLst>
            </p:cNvPr>
            <p:cNvSpPr>
              <a:spLocks/>
            </p:cNvSpPr>
            <p:nvPr/>
          </p:nvSpPr>
          <p:spPr bwMode="auto">
            <a:xfrm>
              <a:off x="5498" y="2310"/>
              <a:ext cx="82" cy="112"/>
            </a:xfrm>
            <a:custGeom>
              <a:avLst/>
              <a:gdLst>
                <a:gd name="T0" fmla="*/ 81 w 82"/>
                <a:gd name="T1" fmla="*/ 0 h 112"/>
                <a:gd name="T2" fmla="*/ 0 w 82"/>
                <a:gd name="T3" fmla="*/ 112 h 112"/>
              </a:gdLst>
              <a:ahLst/>
              <a:cxnLst>
                <a:cxn ang="0">
                  <a:pos x="T0" y="T1"/>
                </a:cxn>
                <a:cxn ang="0">
                  <a:pos x="T2" y="T3"/>
                </a:cxn>
              </a:cxnLst>
              <a:rect l="0" t="0" r="r" b="b"/>
              <a:pathLst>
                <a:path w="82" h="112">
                  <a:moveTo>
                    <a:pt x="81" y="0"/>
                  </a:moveTo>
                  <a:lnTo>
                    <a:pt x="0" y="112"/>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9" name="Freeform 217">
              <a:extLst>
                <a:ext uri="{FF2B5EF4-FFF2-40B4-BE49-F238E27FC236}">
                  <a16:creationId xmlns:a16="http://schemas.microsoft.com/office/drawing/2014/main" xmlns="" id="{B5CEDD02-A42A-4B9E-94DD-71DD3AC5F23A}"/>
                </a:ext>
              </a:extLst>
            </p:cNvPr>
            <p:cNvSpPr>
              <a:spLocks/>
            </p:cNvSpPr>
            <p:nvPr/>
          </p:nvSpPr>
          <p:spPr bwMode="auto">
            <a:xfrm>
              <a:off x="4574" y="3214"/>
              <a:ext cx="158" cy="212"/>
            </a:xfrm>
            <a:custGeom>
              <a:avLst/>
              <a:gdLst>
                <a:gd name="T0" fmla="*/ 158 w 158"/>
                <a:gd name="T1" fmla="*/ 0 h 212"/>
                <a:gd name="T2" fmla="*/ 0 w 158"/>
                <a:gd name="T3" fmla="*/ 211 h 212"/>
              </a:gdLst>
              <a:ahLst/>
              <a:cxnLst>
                <a:cxn ang="0">
                  <a:pos x="T0" y="T1"/>
                </a:cxn>
                <a:cxn ang="0">
                  <a:pos x="T2" y="T3"/>
                </a:cxn>
              </a:cxnLst>
              <a:rect l="0" t="0" r="r" b="b"/>
              <a:pathLst>
                <a:path w="158" h="212">
                  <a:moveTo>
                    <a:pt x="158" y="0"/>
                  </a:moveTo>
                  <a:lnTo>
                    <a:pt x="0" y="211"/>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0" name="Freeform 218">
              <a:extLst>
                <a:ext uri="{FF2B5EF4-FFF2-40B4-BE49-F238E27FC236}">
                  <a16:creationId xmlns:a16="http://schemas.microsoft.com/office/drawing/2014/main" xmlns="" id="{132EB8D7-9D53-4DB3-BFB0-94B30B3BC51E}"/>
                </a:ext>
              </a:extLst>
            </p:cNvPr>
            <p:cNvSpPr>
              <a:spLocks/>
            </p:cNvSpPr>
            <p:nvPr/>
          </p:nvSpPr>
          <p:spPr bwMode="auto">
            <a:xfrm>
              <a:off x="5277" y="3586"/>
              <a:ext cx="183" cy="39"/>
            </a:xfrm>
            <a:custGeom>
              <a:avLst/>
              <a:gdLst>
                <a:gd name="T0" fmla="*/ 0 w 183"/>
                <a:gd name="T1" fmla="*/ 0 h 39"/>
                <a:gd name="T2" fmla="*/ 182 w 183"/>
                <a:gd name="T3" fmla="*/ 38 h 39"/>
              </a:gdLst>
              <a:ahLst/>
              <a:cxnLst>
                <a:cxn ang="0">
                  <a:pos x="T0" y="T1"/>
                </a:cxn>
                <a:cxn ang="0">
                  <a:pos x="T2" y="T3"/>
                </a:cxn>
              </a:cxnLst>
              <a:rect l="0" t="0" r="r" b="b"/>
              <a:pathLst>
                <a:path w="183" h="39">
                  <a:moveTo>
                    <a:pt x="0" y="0"/>
                  </a:moveTo>
                  <a:lnTo>
                    <a:pt x="182" y="3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1" name="Freeform 219">
              <a:extLst>
                <a:ext uri="{FF2B5EF4-FFF2-40B4-BE49-F238E27FC236}">
                  <a16:creationId xmlns:a16="http://schemas.microsoft.com/office/drawing/2014/main" xmlns="" id="{BF4F76AD-DEE5-4130-99D3-FB038DB95D86}"/>
                </a:ext>
              </a:extLst>
            </p:cNvPr>
            <p:cNvSpPr>
              <a:spLocks/>
            </p:cNvSpPr>
            <p:nvPr/>
          </p:nvSpPr>
          <p:spPr bwMode="auto">
            <a:xfrm>
              <a:off x="4598" y="2401"/>
              <a:ext cx="197" cy="170"/>
            </a:xfrm>
            <a:custGeom>
              <a:avLst/>
              <a:gdLst>
                <a:gd name="T0" fmla="*/ 0 w 197"/>
                <a:gd name="T1" fmla="*/ 170 h 170"/>
                <a:gd name="T2" fmla="*/ 196 w 197"/>
                <a:gd name="T3" fmla="*/ 0 h 170"/>
              </a:gdLst>
              <a:ahLst/>
              <a:cxnLst>
                <a:cxn ang="0">
                  <a:pos x="T0" y="T1"/>
                </a:cxn>
                <a:cxn ang="0">
                  <a:pos x="T2" y="T3"/>
                </a:cxn>
              </a:cxnLst>
              <a:rect l="0" t="0" r="r" b="b"/>
              <a:pathLst>
                <a:path w="197" h="170">
                  <a:moveTo>
                    <a:pt x="0" y="170"/>
                  </a:moveTo>
                  <a:lnTo>
                    <a:pt x="196"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2" name="Freeform 220">
              <a:extLst>
                <a:ext uri="{FF2B5EF4-FFF2-40B4-BE49-F238E27FC236}">
                  <a16:creationId xmlns:a16="http://schemas.microsoft.com/office/drawing/2014/main" xmlns="" id="{F57CAB9D-93EB-42EA-9FFF-7EF860944AB1}"/>
                </a:ext>
              </a:extLst>
            </p:cNvPr>
            <p:cNvSpPr>
              <a:spLocks/>
            </p:cNvSpPr>
            <p:nvPr/>
          </p:nvSpPr>
          <p:spPr bwMode="auto">
            <a:xfrm>
              <a:off x="5460" y="3404"/>
              <a:ext cx="259" cy="221"/>
            </a:xfrm>
            <a:custGeom>
              <a:avLst/>
              <a:gdLst>
                <a:gd name="T0" fmla="*/ 0 w 259"/>
                <a:gd name="T1" fmla="*/ 220 h 221"/>
                <a:gd name="T2" fmla="*/ 259 w 259"/>
                <a:gd name="T3" fmla="*/ 0 h 221"/>
              </a:gdLst>
              <a:ahLst/>
              <a:cxnLst>
                <a:cxn ang="0">
                  <a:pos x="T0" y="T1"/>
                </a:cxn>
                <a:cxn ang="0">
                  <a:pos x="T2" y="T3"/>
                </a:cxn>
              </a:cxnLst>
              <a:rect l="0" t="0" r="r" b="b"/>
              <a:pathLst>
                <a:path w="259" h="221">
                  <a:moveTo>
                    <a:pt x="0" y="220"/>
                  </a:moveTo>
                  <a:lnTo>
                    <a:pt x="259"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3" name="Freeform 221">
              <a:extLst>
                <a:ext uri="{FF2B5EF4-FFF2-40B4-BE49-F238E27FC236}">
                  <a16:creationId xmlns:a16="http://schemas.microsoft.com/office/drawing/2014/main" xmlns="" id="{AF8802FC-7EA3-4880-97B7-9EDE2391B9C6}"/>
                </a:ext>
              </a:extLst>
            </p:cNvPr>
            <p:cNvSpPr>
              <a:spLocks/>
            </p:cNvSpPr>
            <p:nvPr/>
          </p:nvSpPr>
          <p:spPr bwMode="auto">
            <a:xfrm>
              <a:off x="4759" y="2262"/>
              <a:ext cx="36" cy="139"/>
            </a:xfrm>
            <a:custGeom>
              <a:avLst/>
              <a:gdLst>
                <a:gd name="T0" fmla="*/ 36 w 36"/>
                <a:gd name="T1" fmla="*/ 139 h 139"/>
                <a:gd name="T2" fmla="*/ 0 w 36"/>
                <a:gd name="T3" fmla="*/ 0 h 139"/>
              </a:gdLst>
              <a:ahLst/>
              <a:cxnLst>
                <a:cxn ang="0">
                  <a:pos x="T0" y="T1"/>
                </a:cxn>
                <a:cxn ang="0">
                  <a:pos x="T2" y="T3"/>
                </a:cxn>
              </a:cxnLst>
              <a:rect l="0" t="0" r="r" b="b"/>
              <a:pathLst>
                <a:path w="36" h="139">
                  <a:moveTo>
                    <a:pt x="36" y="139"/>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4" name="Freeform 222">
              <a:extLst>
                <a:ext uri="{FF2B5EF4-FFF2-40B4-BE49-F238E27FC236}">
                  <a16:creationId xmlns:a16="http://schemas.microsoft.com/office/drawing/2014/main" xmlns="" id="{B9840E8B-16B6-4A35-B9FC-5B13FA5BC7EA}"/>
                </a:ext>
              </a:extLst>
            </p:cNvPr>
            <p:cNvSpPr>
              <a:spLocks/>
            </p:cNvSpPr>
            <p:nvPr/>
          </p:nvSpPr>
          <p:spPr bwMode="auto">
            <a:xfrm>
              <a:off x="5683" y="3265"/>
              <a:ext cx="36" cy="139"/>
            </a:xfrm>
            <a:custGeom>
              <a:avLst/>
              <a:gdLst>
                <a:gd name="T0" fmla="*/ 36 w 36"/>
                <a:gd name="T1" fmla="*/ 139 h 139"/>
                <a:gd name="T2" fmla="*/ 0 w 36"/>
                <a:gd name="T3" fmla="*/ 0 h 139"/>
              </a:gdLst>
              <a:ahLst/>
              <a:cxnLst>
                <a:cxn ang="0">
                  <a:pos x="T0" y="T1"/>
                </a:cxn>
                <a:cxn ang="0">
                  <a:pos x="T2" y="T3"/>
                </a:cxn>
              </a:cxnLst>
              <a:rect l="0" t="0" r="r" b="b"/>
              <a:pathLst>
                <a:path w="36" h="139">
                  <a:moveTo>
                    <a:pt x="36" y="139"/>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5" name="Freeform 223">
              <a:extLst>
                <a:ext uri="{FF2B5EF4-FFF2-40B4-BE49-F238E27FC236}">
                  <a16:creationId xmlns:a16="http://schemas.microsoft.com/office/drawing/2014/main" xmlns="" id="{75987E3C-4B42-438F-9BB7-89D148FD1FCD}"/>
                </a:ext>
              </a:extLst>
            </p:cNvPr>
            <p:cNvSpPr>
              <a:spLocks/>
            </p:cNvSpPr>
            <p:nvPr/>
          </p:nvSpPr>
          <p:spPr bwMode="auto">
            <a:xfrm>
              <a:off x="5628" y="3205"/>
              <a:ext cx="55" cy="60"/>
            </a:xfrm>
            <a:custGeom>
              <a:avLst/>
              <a:gdLst>
                <a:gd name="T0" fmla="*/ 55 w 55"/>
                <a:gd name="T1" fmla="*/ 60 h 60"/>
                <a:gd name="T2" fmla="*/ 0 w 55"/>
                <a:gd name="T3" fmla="*/ 0 h 60"/>
              </a:gdLst>
              <a:ahLst/>
              <a:cxnLst>
                <a:cxn ang="0">
                  <a:pos x="T0" y="T1"/>
                </a:cxn>
                <a:cxn ang="0">
                  <a:pos x="T2" y="T3"/>
                </a:cxn>
              </a:cxnLst>
              <a:rect l="0" t="0" r="r" b="b"/>
              <a:pathLst>
                <a:path w="55" h="60">
                  <a:moveTo>
                    <a:pt x="55" y="6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6" name="Freeform 224">
              <a:extLst>
                <a:ext uri="{FF2B5EF4-FFF2-40B4-BE49-F238E27FC236}">
                  <a16:creationId xmlns:a16="http://schemas.microsoft.com/office/drawing/2014/main" xmlns="" id="{381F4074-6F9B-4051-B16C-C7649DEF3724}"/>
                </a:ext>
              </a:extLst>
            </p:cNvPr>
            <p:cNvSpPr>
              <a:spLocks/>
            </p:cNvSpPr>
            <p:nvPr/>
          </p:nvSpPr>
          <p:spPr bwMode="auto">
            <a:xfrm>
              <a:off x="4737" y="2238"/>
              <a:ext cx="22" cy="24"/>
            </a:xfrm>
            <a:custGeom>
              <a:avLst/>
              <a:gdLst>
                <a:gd name="T0" fmla="*/ 21 w 22"/>
                <a:gd name="T1" fmla="*/ 24 h 24"/>
                <a:gd name="T2" fmla="*/ 0 w 22"/>
                <a:gd name="T3" fmla="*/ 0 h 24"/>
              </a:gdLst>
              <a:ahLst/>
              <a:cxnLst>
                <a:cxn ang="0">
                  <a:pos x="T0" y="T1"/>
                </a:cxn>
                <a:cxn ang="0">
                  <a:pos x="T2" y="T3"/>
                </a:cxn>
              </a:cxnLst>
              <a:rect l="0" t="0" r="r" b="b"/>
              <a:pathLst>
                <a:path w="22" h="24">
                  <a:moveTo>
                    <a:pt x="21" y="24"/>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7" name="Freeform 225">
              <a:extLst>
                <a:ext uri="{FF2B5EF4-FFF2-40B4-BE49-F238E27FC236}">
                  <a16:creationId xmlns:a16="http://schemas.microsoft.com/office/drawing/2014/main" xmlns="" id="{3B68659A-AC9B-4701-90ED-D801866302E4}"/>
                </a:ext>
              </a:extLst>
            </p:cNvPr>
            <p:cNvSpPr>
              <a:spLocks/>
            </p:cNvSpPr>
            <p:nvPr/>
          </p:nvSpPr>
          <p:spPr bwMode="auto">
            <a:xfrm>
              <a:off x="4509" y="3154"/>
              <a:ext cx="175" cy="51"/>
            </a:xfrm>
            <a:custGeom>
              <a:avLst/>
              <a:gdLst>
                <a:gd name="T0" fmla="*/ 175 w 175"/>
                <a:gd name="T1" fmla="*/ 50 h 51"/>
                <a:gd name="T2" fmla="*/ 0 w 175"/>
                <a:gd name="T3" fmla="*/ 0 h 51"/>
              </a:gdLst>
              <a:ahLst/>
              <a:cxnLst>
                <a:cxn ang="0">
                  <a:pos x="T0" y="T1"/>
                </a:cxn>
                <a:cxn ang="0">
                  <a:pos x="T2" y="T3"/>
                </a:cxn>
              </a:cxnLst>
              <a:rect l="0" t="0" r="r" b="b"/>
              <a:pathLst>
                <a:path w="175" h="51">
                  <a:moveTo>
                    <a:pt x="175" y="5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8" name="Freeform 226">
              <a:extLst>
                <a:ext uri="{FF2B5EF4-FFF2-40B4-BE49-F238E27FC236}">
                  <a16:creationId xmlns:a16="http://schemas.microsoft.com/office/drawing/2014/main" xmlns="" id="{A02CDEFB-B767-4914-BD33-E5E574D9634E}"/>
                </a:ext>
              </a:extLst>
            </p:cNvPr>
            <p:cNvSpPr>
              <a:spLocks/>
            </p:cNvSpPr>
            <p:nvPr/>
          </p:nvSpPr>
          <p:spPr bwMode="auto">
            <a:xfrm>
              <a:off x="4500" y="2929"/>
              <a:ext cx="9" cy="225"/>
            </a:xfrm>
            <a:custGeom>
              <a:avLst/>
              <a:gdLst>
                <a:gd name="T0" fmla="*/ 9 w 9"/>
                <a:gd name="T1" fmla="*/ 225 h 225"/>
                <a:gd name="T2" fmla="*/ 0 w 9"/>
                <a:gd name="T3" fmla="*/ 0 h 225"/>
              </a:gdLst>
              <a:ahLst/>
              <a:cxnLst>
                <a:cxn ang="0">
                  <a:pos x="T0" y="T1"/>
                </a:cxn>
                <a:cxn ang="0">
                  <a:pos x="T2" y="T3"/>
                </a:cxn>
              </a:cxnLst>
              <a:rect l="0" t="0" r="r" b="b"/>
              <a:pathLst>
                <a:path w="9" h="225">
                  <a:moveTo>
                    <a:pt x="9" y="225"/>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9" name="Freeform 227">
              <a:extLst>
                <a:ext uri="{FF2B5EF4-FFF2-40B4-BE49-F238E27FC236}">
                  <a16:creationId xmlns:a16="http://schemas.microsoft.com/office/drawing/2014/main" xmlns="" id="{00F99F00-D556-4639-B86C-60B394CBAAAF}"/>
                </a:ext>
              </a:extLst>
            </p:cNvPr>
            <p:cNvSpPr>
              <a:spLocks/>
            </p:cNvSpPr>
            <p:nvPr/>
          </p:nvSpPr>
          <p:spPr bwMode="auto">
            <a:xfrm>
              <a:off x="5414" y="3776"/>
              <a:ext cx="2" cy="38"/>
            </a:xfrm>
            <a:custGeom>
              <a:avLst/>
              <a:gdLst>
                <a:gd name="T0" fmla="*/ 2 w 2"/>
                <a:gd name="T1" fmla="*/ 38 h 38"/>
                <a:gd name="T2" fmla="*/ 0 w 2"/>
                <a:gd name="T3" fmla="*/ 0 h 38"/>
              </a:gdLst>
              <a:ahLst/>
              <a:cxnLst>
                <a:cxn ang="0">
                  <a:pos x="T0" y="T1"/>
                </a:cxn>
                <a:cxn ang="0">
                  <a:pos x="T2" y="T3"/>
                </a:cxn>
              </a:cxnLst>
              <a:rect l="0" t="0" r="r" b="b"/>
              <a:pathLst>
                <a:path w="2" h="38">
                  <a:moveTo>
                    <a:pt x="2" y="38"/>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0" name="Freeform 228">
              <a:extLst>
                <a:ext uri="{FF2B5EF4-FFF2-40B4-BE49-F238E27FC236}">
                  <a16:creationId xmlns:a16="http://schemas.microsoft.com/office/drawing/2014/main" xmlns="" id="{558DD265-0ED7-4815-9657-203ABBDA0454}"/>
                </a:ext>
              </a:extLst>
            </p:cNvPr>
            <p:cNvSpPr>
              <a:spLocks/>
            </p:cNvSpPr>
            <p:nvPr/>
          </p:nvSpPr>
          <p:spPr bwMode="auto">
            <a:xfrm>
              <a:off x="4564" y="2511"/>
              <a:ext cx="168" cy="183"/>
            </a:xfrm>
            <a:custGeom>
              <a:avLst/>
              <a:gdLst>
                <a:gd name="T0" fmla="*/ 0 w 168"/>
                <a:gd name="T1" fmla="*/ 182 h 183"/>
                <a:gd name="T2" fmla="*/ 168 w 168"/>
                <a:gd name="T3" fmla="*/ 0 h 183"/>
              </a:gdLst>
              <a:ahLst/>
              <a:cxnLst>
                <a:cxn ang="0">
                  <a:pos x="T0" y="T1"/>
                </a:cxn>
                <a:cxn ang="0">
                  <a:pos x="T2" y="T3"/>
                </a:cxn>
              </a:cxnLst>
              <a:rect l="0" t="0" r="r" b="b"/>
              <a:pathLst>
                <a:path w="168" h="183">
                  <a:moveTo>
                    <a:pt x="0" y="182"/>
                  </a:moveTo>
                  <a:lnTo>
                    <a:pt x="168"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1" name="Freeform 229">
              <a:extLst>
                <a:ext uri="{FF2B5EF4-FFF2-40B4-BE49-F238E27FC236}">
                  <a16:creationId xmlns:a16="http://schemas.microsoft.com/office/drawing/2014/main" xmlns="" id="{5B519419-9D20-4669-9E9C-3AF1A4FB4DB9}"/>
                </a:ext>
              </a:extLst>
            </p:cNvPr>
            <p:cNvSpPr>
              <a:spLocks/>
            </p:cNvSpPr>
            <p:nvPr/>
          </p:nvSpPr>
          <p:spPr bwMode="auto">
            <a:xfrm>
              <a:off x="5414" y="3514"/>
              <a:ext cx="240" cy="262"/>
            </a:xfrm>
            <a:custGeom>
              <a:avLst/>
              <a:gdLst>
                <a:gd name="T0" fmla="*/ 0 w 240"/>
                <a:gd name="T1" fmla="*/ 261 h 262"/>
                <a:gd name="T2" fmla="*/ 240 w 240"/>
                <a:gd name="T3" fmla="*/ 0 h 262"/>
              </a:gdLst>
              <a:ahLst/>
              <a:cxnLst>
                <a:cxn ang="0">
                  <a:pos x="T0" y="T1"/>
                </a:cxn>
                <a:cxn ang="0">
                  <a:pos x="T2" y="T3"/>
                </a:cxn>
              </a:cxnLst>
              <a:rect l="0" t="0" r="r" b="b"/>
              <a:pathLst>
                <a:path w="240" h="262">
                  <a:moveTo>
                    <a:pt x="0" y="261"/>
                  </a:moveTo>
                  <a:lnTo>
                    <a:pt x="24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2" name="Freeform 230">
              <a:extLst>
                <a:ext uri="{FF2B5EF4-FFF2-40B4-BE49-F238E27FC236}">
                  <a16:creationId xmlns:a16="http://schemas.microsoft.com/office/drawing/2014/main" xmlns="" id="{EF0FEE02-54CE-49FE-ABF8-A41B0B47063F}"/>
                </a:ext>
              </a:extLst>
            </p:cNvPr>
            <p:cNvSpPr>
              <a:spLocks/>
            </p:cNvSpPr>
            <p:nvPr/>
          </p:nvSpPr>
          <p:spPr bwMode="auto">
            <a:xfrm>
              <a:off x="4732" y="2473"/>
              <a:ext cx="202" cy="38"/>
            </a:xfrm>
            <a:custGeom>
              <a:avLst/>
              <a:gdLst>
                <a:gd name="T0" fmla="*/ 0 w 202"/>
                <a:gd name="T1" fmla="*/ 38 h 38"/>
                <a:gd name="T2" fmla="*/ 201 w 202"/>
                <a:gd name="T3" fmla="*/ 0 h 38"/>
              </a:gdLst>
              <a:ahLst/>
              <a:cxnLst>
                <a:cxn ang="0">
                  <a:pos x="T0" y="T1"/>
                </a:cxn>
                <a:cxn ang="0">
                  <a:pos x="T2" y="T3"/>
                </a:cxn>
              </a:cxnLst>
              <a:rect l="0" t="0" r="r" b="b"/>
              <a:pathLst>
                <a:path w="202" h="38">
                  <a:moveTo>
                    <a:pt x="0" y="38"/>
                  </a:moveTo>
                  <a:lnTo>
                    <a:pt x="201"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3" name="Freeform 231">
              <a:extLst>
                <a:ext uri="{FF2B5EF4-FFF2-40B4-BE49-F238E27FC236}">
                  <a16:creationId xmlns:a16="http://schemas.microsoft.com/office/drawing/2014/main" xmlns="" id="{9D22BAA0-2688-4502-A6E9-BB8B49E68A9D}"/>
                </a:ext>
              </a:extLst>
            </p:cNvPr>
            <p:cNvSpPr>
              <a:spLocks/>
            </p:cNvSpPr>
            <p:nvPr/>
          </p:nvSpPr>
          <p:spPr bwMode="auto">
            <a:xfrm>
              <a:off x="5654" y="3476"/>
              <a:ext cx="204" cy="38"/>
            </a:xfrm>
            <a:custGeom>
              <a:avLst/>
              <a:gdLst>
                <a:gd name="T0" fmla="*/ 0 w 204"/>
                <a:gd name="T1" fmla="*/ 38 h 38"/>
                <a:gd name="T2" fmla="*/ 204 w 204"/>
                <a:gd name="T3" fmla="*/ 0 h 38"/>
              </a:gdLst>
              <a:ahLst/>
              <a:cxnLst>
                <a:cxn ang="0">
                  <a:pos x="T0" y="T1"/>
                </a:cxn>
                <a:cxn ang="0">
                  <a:pos x="T2" y="T3"/>
                </a:cxn>
              </a:cxnLst>
              <a:rect l="0" t="0" r="r" b="b"/>
              <a:pathLst>
                <a:path w="204" h="38">
                  <a:moveTo>
                    <a:pt x="0" y="38"/>
                  </a:moveTo>
                  <a:lnTo>
                    <a:pt x="204"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4" name="Freeform 232">
              <a:extLst>
                <a:ext uri="{FF2B5EF4-FFF2-40B4-BE49-F238E27FC236}">
                  <a16:creationId xmlns:a16="http://schemas.microsoft.com/office/drawing/2014/main" xmlns="" id="{CD3BE37B-D3A3-41CE-AF86-0F6DF68F25EF}"/>
                </a:ext>
              </a:extLst>
            </p:cNvPr>
            <p:cNvSpPr>
              <a:spLocks/>
            </p:cNvSpPr>
            <p:nvPr/>
          </p:nvSpPr>
          <p:spPr bwMode="auto">
            <a:xfrm>
              <a:off x="5858" y="3476"/>
              <a:ext cx="91" cy="180"/>
            </a:xfrm>
            <a:custGeom>
              <a:avLst/>
              <a:gdLst>
                <a:gd name="T0" fmla="*/ 0 w 91"/>
                <a:gd name="T1" fmla="*/ 0 h 180"/>
                <a:gd name="T2" fmla="*/ 91 w 91"/>
                <a:gd name="T3" fmla="*/ 180 h 180"/>
              </a:gdLst>
              <a:ahLst/>
              <a:cxnLst>
                <a:cxn ang="0">
                  <a:pos x="T0" y="T1"/>
                </a:cxn>
                <a:cxn ang="0">
                  <a:pos x="T2" y="T3"/>
                </a:cxn>
              </a:cxnLst>
              <a:rect l="0" t="0" r="r" b="b"/>
              <a:pathLst>
                <a:path w="91" h="180">
                  <a:moveTo>
                    <a:pt x="0" y="0"/>
                  </a:moveTo>
                  <a:lnTo>
                    <a:pt x="91" y="18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5" name="Freeform 233">
              <a:extLst>
                <a:ext uri="{FF2B5EF4-FFF2-40B4-BE49-F238E27FC236}">
                  <a16:creationId xmlns:a16="http://schemas.microsoft.com/office/drawing/2014/main" xmlns="" id="{40E02C5D-8E99-4191-8816-AA3FA277A4C7}"/>
                </a:ext>
              </a:extLst>
            </p:cNvPr>
            <p:cNvSpPr>
              <a:spLocks/>
            </p:cNvSpPr>
            <p:nvPr/>
          </p:nvSpPr>
          <p:spPr bwMode="auto">
            <a:xfrm>
              <a:off x="4934" y="2473"/>
              <a:ext cx="94" cy="180"/>
            </a:xfrm>
            <a:custGeom>
              <a:avLst/>
              <a:gdLst>
                <a:gd name="T0" fmla="*/ 0 w 94"/>
                <a:gd name="T1" fmla="*/ 0 h 180"/>
                <a:gd name="T2" fmla="*/ 93 w 94"/>
                <a:gd name="T3" fmla="*/ 180 h 180"/>
              </a:gdLst>
              <a:ahLst/>
              <a:cxnLst>
                <a:cxn ang="0">
                  <a:pos x="T0" y="T1"/>
                </a:cxn>
                <a:cxn ang="0">
                  <a:pos x="T2" y="T3"/>
                </a:cxn>
              </a:cxnLst>
              <a:rect l="0" t="0" r="r" b="b"/>
              <a:pathLst>
                <a:path w="94" h="180">
                  <a:moveTo>
                    <a:pt x="0" y="0"/>
                  </a:moveTo>
                  <a:lnTo>
                    <a:pt x="93" y="18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6" name="Freeform 234">
              <a:extLst>
                <a:ext uri="{FF2B5EF4-FFF2-40B4-BE49-F238E27FC236}">
                  <a16:creationId xmlns:a16="http://schemas.microsoft.com/office/drawing/2014/main" xmlns="" id="{32BD9872-8480-433C-AB62-6AA05693A86D}"/>
                </a:ext>
              </a:extLst>
            </p:cNvPr>
            <p:cNvSpPr>
              <a:spLocks/>
            </p:cNvSpPr>
            <p:nvPr/>
          </p:nvSpPr>
          <p:spPr bwMode="auto">
            <a:xfrm>
              <a:off x="5904" y="3656"/>
              <a:ext cx="45" cy="158"/>
            </a:xfrm>
            <a:custGeom>
              <a:avLst/>
              <a:gdLst>
                <a:gd name="T0" fmla="*/ 45 w 45"/>
                <a:gd name="T1" fmla="*/ 0 h 158"/>
                <a:gd name="T2" fmla="*/ 0 w 45"/>
                <a:gd name="T3" fmla="*/ 158 h 158"/>
              </a:gdLst>
              <a:ahLst/>
              <a:cxnLst>
                <a:cxn ang="0">
                  <a:pos x="T0" y="T1"/>
                </a:cxn>
                <a:cxn ang="0">
                  <a:pos x="T2" y="T3"/>
                </a:cxn>
              </a:cxnLst>
              <a:rect l="0" t="0" r="r" b="b"/>
              <a:pathLst>
                <a:path w="45" h="158">
                  <a:moveTo>
                    <a:pt x="45" y="0"/>
                  </a:moveTo>
                  <a:lnTo>
                    <a:pt x="0" y="15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7" name="Freeform 235">
              <a:extLst>
                <a:ext uri="{FF2B5EF4-FFF2-40B4-BE49-F238E27FC236}">
                  <a16:creationId xmlns:a16="http://schemas.microsoft.com/office/drawing/2014/main" xmlns="" id="{BBC3F472-D353-48BE-888B-A59D0A80D018}"/>
                </a:ext>
              </a:extLst>
            </p:cNvPr>
            <p:cNvSpPr>
              <a:spLocks/>
            </p:cNvSpPr>
            <p:nvPr/>
          </p:nvSpPr>
          <p:spPr bwMode="auto">
            <a:xfrm>
              <a:off x="4934" y="2653"/>
              <a:ext cx="94" cy="321"/>
            </a:xfrm>
            <a:custGeom>
              <a:avLst/>
              <a:gdLst>
                <a:gd name="T0" fmla="*/ 93 w 94"/>
                <a:gd name="T1" fmla="*/ 0 h 321"/>
                <a:gd name="T2" fmla="*/ 0 w 94"/>
                <a:gd name="T3" fmla="*/ 321 h 321"/>
              </a:gdLst>
              <a:ahLst/>
              <a:cxnLst>
                <a:cxn ang="0">
                  <a:pos x="T0" y="T1"/>
                </a:cxn>
                <a:cxn ang="0">
                  <a:pos x="T2" y="T3"/>
                </a:cxn>
              </a:cxnLst>
              <a:rect l="0" t="0" r="r" b="b"/>
              <a:pathLst>
                <a:path w="94" h="321">
                  <a:moveTo>
                    <a:pt x="93" y="0"/>
                  </a:moveTo>
                  <a:lnTo>
                    <a:pt x="0" y="321"/>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8" name="Freeform 236">
              <a:extLst>
                <a:ext uri="{FF2B5EF4-FFF2-40B4-BE49-F238E27FC236}">
                  <a16:creationId xmlns:a16="http://schemas.microsoft.com/office/drawing/2014/main" xmlns="" id="{E07AC189-560E-495B-B1AF-B84C06342D23}"/>
                </a:ext>
              </a:extLst>
            </p:cNvPr>
            <p:cNvSpPr>
              <a:spLocks/>
            </p:cNvSpPr>
            <p:nvPr/>
          </p:nvSpPr>
          <p:spPr bwMode="auto">
            <a:xfrm>
              <a:off x="4684" y="2974"/>
              <a:ext cx="250" cy="231"/>
            </a:xfrm>
            <a:custGeom>
              <a:avLst/>
              <a:gdLst>
                <a:gd name="T0" fmla="*/ 249 w 250"/>
                <a:gd name="T1" fmla="*/ 0 h 231"/>
                <a:gd name="T2" fmla="*/ 0 w 250"/>
                <a:gd name="T3" fmla="*/ 230 h 231"/>
              </a:gdLst>
              <a:ahLst/>
              <a:cxnLst>
                <a:cxn ang="0">
                  <a:pos x="T0" y="T1"/>
                </a:cxn>
                <a:cxn ang="0">
                  <a:pos x="T2" y="T3"/>
                </a:cxn>
              </a:cxnLst>
              <a:rect l="0" t="0" r="r" b="b"/>
              <a:pathLst>
                <a:path w="250" h="231">
                  <a:moveTo>
                    <a:pt x="249" y="0"/>
                  </a:moveTo>
                  <a:lnTo>
                    <a:pt x="0" y="23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9" name="Freeform 237">
              <a:extLst>
                <a:ext uri="{FF2B5EF4-FFF2-40B4-BE49-F238E27FC236}">
                  <a16:creationId xmlns:a16="http://schemas.microsoft.com/office/drawing/2014/main" xmlns="" id="{8CB5EB45-7A40-4E05-A894-09D384770D64}"/>
                </a:ext>
              </a:extLst>
            </p:cNvPr>
            <p:cNvSpPr>
              <a:spLocks/>
            </p:cNvSpPr>
            <p:nvPr/>
          </p:nvSpPr>
          <p:spPr bwMode="auto">
            <a:xfrm>
              <a:off x="4836" y="1292"/>
              <a:ext cx="578" cy="0"/>
            </a:xfrm>
            <a:custGeom>
              <a:avLst/>
              <a:gdLst>
                <a:gd name="T0" fmla="*/ 0 w 578"/>
                <a:gd name="T1" fmla="*/ 578 w 578"/>
                <a:gd name="T2" fmla="*/ 578 w 578"/>
                <a:gd name="T3" fmla="*/ 0 w 578"/>
              </a:gdLst>
              <a:ahLst/>
              <a:cxnLst>
                <a:cxn ang="0">
                  <a:pos x="T0" y="0"/>
                </a:cxn>
                <a:cxn ang="0">
                  <a:pos x="T1" y="0"/>
                </a:cxn>
                <a:cxn ang="0">
                  <a:pos x="T2" y="0"/>
                </a:cxn>
                <a:cxn ang="0">
                  <a:pos x="T3" y="0"/>
                </a:cxn>
              </a:cxnLst>
              <a:rect l="0" t="0" r="r" b="b"/>
              <a:pathLst>
                <a:path w="578">
                  <a:moveTo>
                    <a:pt x="0" y="0"/>
                  </a:moveTo>
                  <a:lnTo>
                    <a:pt x="578" y="0"/>
                  </a:lnTo>
                  <a:lnTo>
                    <a:pt x="578" y="0"/>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0" name="Freeform 238">
              <a:extLst>
                <a:ext uri="{FF2B5EF4-FFF2-40B4-BE49-F238E27FC236}">
                  <a16:creationId xmlns:a16="http://schemas.microsoft.com/office/drawing/2014/main" xmlns="" id="{660DB55E-1096-4FA8-B194-DB2100920611}"/>
                </a:ext>
              </a:extLst>
            </p:cNvPr>
            <p:cNvSpPr>
              <a:spLocks/>
            </p:cNvSpPr>
            <p:nvPr/>
          </p:nvSpPr>
          <p:spPr bwMode="auto">
            <a:xfrm>
              <a:off x="5349" y="211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1" name="Freeform 239">
              <a:extLst>
                <a:ext uri="{FF2B5EF4-FFF2-40B4-BE49-F238E27FC236}">
                  <a16:creationId xmlns:a16="http://schemas.microsoft.com/office/drawing/2014/main" xmlns="" id="{9973C0B7-C1D5-4B79-8F4D-9EDD08DD3876}"/>
                </a:ext>
              </a:extLst>
            </p:cNvPr>
            <p:cNvSpPr>
              <a:spLocks/>
            </p:cNvSpPr>
            <p:nvPr/>
          </p:nvSpPr>
          <p:spPr bwMode="auto">
            <a:xfrm>
              <a:off x="4836" y="1292"/>
              <a:ext cx="578" cy="946"/>
            </a:xfrm>
            <a:custGeom>
              <a:avLst/>
              <a:gdLst>
                <a:gd name="T0" fmla="*/ 0 w 578"/>
                <a:gd name="T1" fmla="*/ 0 h 946"/>
                <a:gd name="T2" fmla="*/ 0 w 578"/>
                <a:gd name="T3" fmla="*/ 945 h 946"/>
                <a:gd name="T4" fmla="*/ 578 w 578"/>
                <a:gd name="T5" fmla="*/ 945 h 946"/>
                <a:gd name="T6" fmla="*/ 0 w 578"/>
                <a:gd name="T7" fmla="*/ 0 h 946"/>
              </a:gdLst>
              <a:ahLst/>
              <a:cxnLst>
                <a:cxn ang="0">
                  <a:pos x="T0" y="T1"/>
                </a:cxn>
                <a:cxn ang="0">
                  <a:pos x="T2" y="T3"/>
                </a:cxn>
                <a:cxn ang="0">
                  <a:pos x="T4" y="T5"/>
                </a:cxn>
                <a:cxn ang="0">
                  <a:pos x="T6" y="T7"/>
                </a:cxn>
              </a:cxnLst>
              <a:rect l="0" t="0" r="r" b="b"/>
              <a:pathLst>
                <a:path w="578" h="946">
                  <a:moveTo>
                    <a:pt x="0" y="0"/>
                  </a:moveTo>
                  <a:lnTo>
                    <a:pt x="0" y="945"/>
                  </a:lnTo>
                  <a:lnTo>
                    <a:pt x="578" y="945"/>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2" name="Freeform 240">
              <a:extLst>
                <a:ext uri="{FF2B5EF4-FFF2-40B4-BE49-F238E27FC236}">
                  <a16:creationId xmlns:a16="http://schemas.microsoft.com/office/drawing/2014/main" xmlns="" id="{A0901859-BA12-48BD-85A3-1AF2C3F31EA5}"/>
                </a:ext>
              </a:extLst>
            </p:cNvPr>
            <p:cNvSpPr>
              <a:spLocks/>
            </p:cNvSpPr>
            <p:nvPr/>
          </p:nvSpPr>
          <p:spPr bwMode="auto">
            <a:xfrm>
              <a:off x="4836" y="1292"/>
              <a:ext cx="578" cy="946"/>
            </a:xfrm>
            <a:custGeom>
              <a:avLst/>
              <a:gdLst>
                <a:gd name="T0" fmla="*/ 0 w 578"/>
                <a:gd name="T1" fmla="*/ 0 h 946"/>
                <a:gd name="T2" fmla="*/ 0 w 578"/>
                <a:gd name="T3" fmla="*/ 945 h 946"/>
                <a:gd name="T4" fmla="*/ 578 w 578"/>
                <a:gd name="T5" fmla="*/ 945 h 946"/>
                <a:gd name="T6" fmla="*/ 0 w 578"/>
                <a:gd name="T7" fmla="*/ 0 h 946"/>
              </a:gdLst>
              <a:ahLst/>
              <a:cxnLst>
                <a:cxn ang="0">
                  <a:pos x="T0" y="T1"/>
                </a:cxn>
                <a:cxn ang="0">
                  <a:pos x="T2" y="T3"/>
                </a:cxn>
                <a:cxn ang="0">
                  <a:pos x="T4" y="T5"/>
                </a:cxn>
                <a:cxn ang="0">
                  <a:pos x="T6" y="T7"/>
                </a:cxn>
              </a:cxnLst>
              <a:rect l="0" t="0" r="r" b="b"/>
              <a:pathLst>
                <a:path w="578" h="946">
                  <a:moveTo>
                    <a:pt x="0" y="0"/>
                  </a:moveTo>
                  <a:lnTo>
                    <a:pt x="0" y="945"/>
                  </a:lnTo>
                  <a:lnTo>
                    <a:pt x="578" y="945"/>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3" name="Freeform 241">
              <a:extLst>
                <a:ext uri="{FF2B5EF4-FFF2-40B4-BE49-F238E27FC236}">
                  <a16:creationId xmlns:a16="http://schemas.microsoft.com/office/drawing/2014/main" xmlns="" id="{5C26E1E5-F38C-4EE7-8D60-B441E664712C}"/>
                </a:ext>
              </a:extLst>
            </p:cNvPr>
            <p:cNvSpPr>
              <a:spLocks/>
            </p:cNvSpPr>
            <p:nvPr/>
          </p:nvSpPr>
          <p:spPr bwMode="auto">
            <a:xfrm>
              <a:off x="4836" y="1292"/>
              <a:ext cx="578" cy="946"/>
            </a:xfrm>
            <a:custGeom>
              <a:avLst/>
              <a:gdLst>
                <a:gd name="T0" fmla="*/ 0 w 578"/>
                <a:gd name="T1" fmla="*/ 0 h 946"/>
                <a:gd name="T2" fmla="*/ 0 w 578"/>
                <a:gd name="T3" fmla="*/ 0 h 946"/>
                <a:gd name="T4" fmla="*/ 578 w 578"/>
                <a:gd name="T5" fmla="*/ 945 h 946"/>
                <a:gd name="T6" fmla="*/ 578 w 578"/>
                <a:gd name="T7" fmla="*/ 0 h 946"/>
                <a:gd name="T8" fmla="*/ 0 w 578"/>
                <a:gd name="T9" fmla="*/ 0 h 946"/>
              </a:gdLst>
              <a:ahLst/>
              <a:cxnLst>
                <a:cxn ang="0">
                  <a:pos x="T0" y="T1"/>
                </a:cxn>
                <a:cxn ang="0">
                  <a:pos x="T2" y="T3"/>
                </a:cxn>
                <a:cxn ang="0">
                  <a:pos x="T4" y="T5"/>
                </a:cxn>
                <a:cxn ang="0">
                  <a:pos x="T6" y="T7"/>
                </a:cxn>
                <a:cxn ang="0">
                  <a:pos x="T8" y="T9"/>
                </a:cxn>
              </a:cxnLst>
              <a:rect l="0" t="0" r="r" b="b"/>
              <a:pathLst>
                <a:path w="578" h="946">
                  <a:moveTo>
                    <a:pt x="0" y="0"/>
                  </a:moveTo>
                  <a:lnTo>
                    <a:pt x="0" y="0"/>
                  </a:lnTo>
                  <a:lnTo>
                    <a:pt x="578" y="945"/>
                  </a:lnTo>
                  <a:lnTo>
                    <a:pt x="57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4" name="Freeform 242">
              <a:extLst>
                <a:ext uri="{FF2B5EF4-FFF2-40B4-BE49-F238E27FC236}">
                  <a16:creationId xmlns:a16="http://schemas.microsoft.com/office/drawing/2014/main" xmlns="" id="{F020682E-FEC8-4E04-B4EE-618739EAD065}"/>
                </a:ext>
              </a:extLst>
            </p:cNvPr>
            <p:cNvSpPr>
              <a:spLocks/>
            </p:cNvSpPr>
            <p:nvPr/>
          </p:nvSpPr>
          <p:spPr bwMode="auto">
            <a:xfrm>
              <a:off x="4836" y="1292"/>
              <a:ext cx="578" cy="946"/>
            </a:xfrm>
            <a:custGeom>
              <a:avLst/>
              <a:gdLst>
                <a:gd name="T0" fmla="*/ 0 w 578"/>
                <a:gd name="T1" fmla="*/ 0 h 946"/>
                <a:gd name="T2" fmla="*/ 578 w 578"/>
                <a:gd name="T3" fmla="*/ 0 h 946"/>
                <a:gd name="T4" fmla="*/ 578 w 578"/>
                <a:gd name="T5" fmla="*/ 945 h 946"/>
                <a:gd name="T6" fmla="*/ 0 w 578"/>
                <a:gd name="T7" fmla="*/ 0 h 946"/>
              </a:gdLst>
              <a:ahLst/>
              <a:cxnLst>
                <a:cxn ang="0">
                  <a:pos x="T0" y="T1"/>
                </a:cxn>
                <a:cxn ang="0">
                  <a:pos x="T2" y="T3"/>
                </a:cxn>
                <a:cxn ang="0">
                  <a:pos x="T4" y="T5"/>
                </a:cxn>
                <a:cxn ang="0">
                  <a:pos x="T6" y="T7"/>
                </a:cxn>
              </a:cxnLst>
              <a:rect l="0" t="0" r="r" b="b"/>
              <a:pathLst>
                <a:path w="578" h="946">
                  <a:moveTo>
                    <a:pt x="0" y="0"/>
                  </a:moveTo>
                  <a:lnTo>
                    <a:pt x="578" y="0"/>
                  </a:lnTo>
                  <a:lnTo>
                    <a:pt x="578" y="945"/>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5" name="Freeform 243">
              <a:extLst>
                <a:ext uri="{FF2B5EF4-FFF2-40B4-BE49-F238E27FC236}">
                  <a16:creationId xmlns:a16="http://schemas.microsoft.com/office/drawing/2014/main" xmlns="" id="{7760ADBA-0782-4C57-B903-15224ECC5A49}"/>
                </a:ext>
              </a:extLst>
            </p:cNvPr>
            <p:cNvSpPr>
              <a:spLocks/>
            </p:cNvSpPr>
            <p:nvPr/>
          </p:nvSpPr>
          <p:spPr bwMode="auto">
            <a:xfrm>
              <a:off x="4836" y="2238"/>
              <a:ext cx="290" cy="0"/>
            </a:xfrm>
            <a:custGeom>
              <a:avLst/>
              <a:gdLst>
                <a:gd name="T0" fmla="*/ 0 w 290"/>
                <a:gd name="T1" fmla="*/ 290 w 290"/>
                <a:gd name="T2" fmla="*/ 290 w 290"/>
                <a:gd name="T3" fmla="*/ 0 w 290"/>
              </a:gdLst>
              <a:ahLst/>
              <a:cxnLst>
                <a:cxn ang="0">
                  <a:pos x="T0" y="0"/>
                </a:cxn>
                <a:cxn ang="0">
                  <a:pos x="T1" y="0"/>
                </a:cxn>
                <a:cxn ang="0">
                  <a:pos x="T2" y="0"/>
                </a:cxn>
                <a:cxn ang="0">
                  <a:pos x="T3" y="0"/>
                </a:cxn>
              </a:cxnLst>
              <a:rect l="0" t="0" r="r" b="b"/>
              <a:pathLst>
                <a:path w="290">
                  <a:moveTo>
                    <a:pt x="0" y="0"/>
                  </a:moveTo>
                  <a:lnTo>
                    <a:pt x="290" y="0"/>
                  </a:lnTo>
                  <a:lnTo>
                    <a:pt x="29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6" name="Freeform 244">
              <a:extLst>
                <a:ext uri="{FF2B5EF4-FFF2-40B4-BE49-F238E27FC236}">
                  <a16:creationId xmlns:a16="http://schemas.microsoft.com/office/drawing/2014/main" xmlns="" id="{A95D6FD2-766C-4673-958A-90F94082C987}"/>
                </a:ext>
              </a:extLst>
            </p:cNvPr>
            <p:cNvSpPr>
              <a:spLocks/>
            </p:cNvSpPr>
            <p:nvPr/>
          </p:nvSpPr>
          <p:spPr bwMode="auto">
            <a:xfrm>
              <a:off x="4836" y="2238"/>
              <a:ext cx="290" cy="0"/>
            </a:xfrm>
            <a:custGeom>
              <a:avLst/>
              <a:gdLst>
                <a:gd name="T0" fmla="*/ 0 w 290"/>
                <a:gd name="T1" fmla="*/ 290 w 290"/>
                <a:gd name="T2" fmla="*/ 290 w 290"/>
                <a:gd name="T3" fmla="*/ 0 w 290"/>
              </a:gdLst>
              <a:ahLst/>
              <a:cxnLst>
                <a:cxn ang="0">
                  <a:pos x="T0" y="0"/>
                </a:cxn>
                <a:cxn ang="0">
                  <a:pos x="T1" y="0"/>
                </a:cxn>
                <a:cxn ang="0">
                  <a:pos x="T2" y="0"/>
                </a:cxn>
                <a:cxn ang="0">
                  <a:pos x="T3" y="0"/>
                </a:cxn>
              </a:cxnLst>
              <a:rect l="0" t="0" r="r" b="b"/>
              <a:pathLst>
                <a:path w="290">
                  <a:moveTo>
                    <a:pt x="0" y="0"/>
                  </a:moveTo>
                  <a:lnTo>
                    <a:pt x="290" y="0"/>
                  </a:lnTo>
                  <a:lnTo>
                    <a:pt x="290" y="0"/>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7" name="Freeform 245">
              <a:extLst>
                <a:ext uri="{FF2B5EF4-FFF2-40B4-BE49-F238E27FC236}">
                  <a16:creationId xmlns:a16="http://schemas.microsoft.com/office/drawing/2014/main" xmlns="" id="{9EF80A4E-AAB8-4838-AE25-BD3B10D0DD82}"/>
                </a:ext>
              </a:extLst>
            </p:cNvPr>
            <p:cNvSpPr>
              <a:spLocks/>
            </p:cNvSpPr>
            <p:nvPr/>
          </p:nvSpPr>
          <p:spPr bwMode="auto">
            <a:xfrm>
              <a:off x="5126" y="2238"/>
              <a:ext cx="288" cy="0"/>
            </a:xfrm>
            <a:custGeom>
              <a:avLst/>
              <a:gdLst>
                <a:gd name="T0" fmla="*/ 0 w 288"/>
                <a:gd name="T1" fmla="*/ 287 w 288"/>
                <a:gd name="T2" fmla="*/ 287 w 288"/>
                <a:gd name="T3" fmla="*/ 0 w 288"/>
              </a:gdLst>
              <a:ahLst/>
              <a:cxnLst>
                <a:cxn ang="0">
                  <a:pos x="T0" y="0"/>
                </a:cxn>
                <a:cxn ang="0">
                  <a:pos x="T1" y="0"/>
                </a:cxn>
                <a:cxn ang="0">
                  <a:pos x="T2" y="0"/>
                </a:cxn>
                <a:cxn ang="0">
                  <a:pos x="T3" y="0"/>
                </a:cxn>
              </a:cxnLst>
              <a:rect l="0" t="0" r="r" b="b"/>
              <a:pathLst>
                <a:path w="288">
                  <a:moveTo>
                    <a:pt x="0" y="0"/>
                  </a:moveTo>
                  <a:lnTo>
                    <a:pt x="287" y="0"/>
                  </a:lnTo>
                  <a:lnTo>
                    <a:pt x="287"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8" name="Freeform 246">
              <a:extLst>
                <a:ext uri="{FF2B5EF4-FFF2-40B4-BE49-F238E27FC236}">
                  <a16:creationId xmlns:a16="http://schemas.microsoft.com/office/drawing/2014/main" xmlns="" id="{075FC3A5-24A0-45C6-ADE0-62FAFA29F2BC}"/>
                </a:ext>
              </a:extLst>
            </p:cNvPr>
            <p:cNvSpPr>
              <a:spLocks/>
            </p:cNvSpPr>
            <p:nvPr/>
          </p:nvSpPr>
          <p:spPr bwMode="auto">
            <a:xfrm>
              <a:off x="5126" y="2238"/>
              <a:ext cx="288" cy="0"/>
            </a:xfrm>
            <a:custGeom>
              <a:avLst/>
              <a:gdLst>
                <a:gd name="T0" fmla="*/ 0 w 288"/>
                <a:gd name="T1" fmla="*/ 287 w 288"/>
                <a:gd name="T2" fmla="*/ 287 w 288"/>
                <a:gd name="T3" fmla="*/ 0 w 288"/>
              </a:gdLst>
              <a:ahLst/>
              <a:cxnLst>
                <a:cxn ang="0">
                  <a:pos x="T0" y="0"/>
                </a:cxn>
                <a:cxn ang="0">
                  <a:pos x="T1" y="0"/>
                </a:cxn>
                <a:cxn ang="0">
                  <a:pos x="T2" y="0"/>
                </a:cxn>
                <a:cxn ang="0">
                  <a:pos x="T3" y="0"/>
                </a:cxn>
              </a:cxnLst>
              <a:rect l="0" t="0" r="r" b="b"/>
              <a:pathLst>
                <a:path w="288">
                  <a:moveTo>
                    <a:pt x="0" y="0"/>
                  </a:moveTo>
                  <a:lnTo>
                    <a:pt x="287" y="0"/>
                  </a:lnTo>
                  <a:lnTo>
                    <a:pt x="287" y="0"/>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9" name="Freeform 247">
              <a:extLst>
                <a:ext uri="{FF2B5EF4-FFF2-40B4-BE49-F238E27FC236}">
                  <a16:creationId xmlns:a16="http://schemas.microsoft.com/office/drawing/2014/main" xmlns="" id="{F4074881-919D-48DC-A848-D2169A0C529B}"/>
                </a:ext>
              </a:extLst>
            </p:cNvPr>
            <p:cNvSpPr>
              <a:spLocks/>
            </p:cNvSpPr>
            <p:nvPr/>
          </p:nvSpPr>
          <p:spPr bwMode="auto">
            <a:xfrm>
              <a:off x="4255" y="4191"/>
              <a:ext cx="0" cy="267"/>
            </a:xfrm>
            <a:custGeom>
              <a:avLst/>
              <a:gdLst>
                <a:gd name="T0" fmla="*/ 0 h 267"/>
                <a:gd name="T1" fmla="*/ 266 h 267"/>
              </a:gdLst>
              <a:ahLst/>
              <a:cxnLst>
                <a:cxn ang="0">
                  <a:pos x="0" y="T0"/>
                </a:cxn>
                <a:cxn ang="0">
                  <a:pos x="0" y="T1"/>
                </a:cxn>
              </a:cxnLst>
              <a:rect l="0" t="0" r="r" b="b"/>
              <a:pathLst>
                <a:path h="267">
                  <a:moveTo>
                    <a:pt x="0" y="0"/>
                  </a:moveTo>
                  <a:lnTo>
                    <a:pt x="0" y="266"/>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0" name="Freeform 248">
              <a:extLst>
                <a:ext uri="{FF2B5EF4-FFF2-40B4-BE49-F238E27FC236}">
                  <a16:creationId xmlns:a16="http://schemas.microsoft.com/office/drawing/2014/main" xmlns="" id="{3D739E16-84CF-4D42-A887-09353605DF73}"/>
                </a:ext>
              </a:extLst>
            </p:cNvPr>
            <p:cNvSpPr>
              <a:spLocks/>
            </p:cNvSpPr>
            <p:nvPr/>
          </p:nvSpPr>
          <p:spPr bwMode="auto">
            <a:xfrm>
              <a:off x="5997" y="4191"/>
              <a:ext cx="0" cy="267"/>
            </a:xfrm>
            <a:custGeom>
              <a:avLst/>
              <a:gdLst>
                <a:gd name="T0" fmla="*/ 0 h 267"/>
                <a:gd name="T1" fmla="*/ 266 h 267"/>
              </a:gdLst>
              <a:ahLst/>
              <a:cxnLst>
                <a:cxn ang="0">
                  <a:pos x="0" y="T0"/>
                </a:cxn>
                <a:cxn ang="0">
                  <a:pos x="0" y="T1"/>
                </a:cxn>
              </a:cxnLst>
              <a:rect l="0" t="0" r="r" b="b"/>
              <a:pathLst>
                <a:path h="267">
                  <a:moveTo>
                    <a:pt x="0" y="0"/>
                  </a:moveTo>
                  <a:lnTo>
                    <a:pt x="0" y="266"/>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1" name="Freeform 249">
              <a:extLst>
                <a:ext uri="{FF2B5EF4-FFF2-40B4-BE49-F238E27FC236}">
                  <a16:creationId xmlns:a16="http://schemas.microsoft.com/office/drawing/2014/main" xmlns="" id="{5312ED8C-99CF-4D8A-B42B-403A03EB44C1}"/>
                </a:ext>
              </a:extLst>
            </p:cNvPr>
            <p:cNvSpPr>
              <a:spLocks/>
            </p:cNvSpPr>
            <p:nvPr/>
          </p:nvSpPr>
          <p:spPr bwMode="auto">
            <a:xfrm>
              <a:off x="4399" y="4426"/>
              <a:ext cx="283" cy="0"/>
            </a:xfrm>
            <a:custGeom>
              <a:avLst/>
              <a:gdLst>
                <a:gd name="T0" fmla="*/ 0 w 283"/>
                <a:gd name="T1" fmla="*/ 283 w 283"/>
              </a:gdLst>
              <a:ahLst/>
              <a:cxnLst>
                <a:cxn ang="0">
                  <a:pos x="T0" y="0"/>
                </a:cxn>
                <a:cxn ang="0">
                  <a:pos x="T1" y="0"/>
                </a:cxn>
              </a:cxnLst>
              <a:rect l="0" t="0" r="r" b="b"/>
              <a:pathLst>
                <a:path w="283">
                  <a:moveTo>
                    <a:pt x="0" y="0"/>
                  </a:moveTo>
                  <a:lnTo>
                    <a:pt x="283"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2" name="Freeform 250">
              <a:extLst>
                <a:ext uri="{FF2B5EF4-FFF2-40B4-BE49-F238E27FC236}">
                  <a16:creationId xmlns:a16="http://schemas.microsoft.com/office/drawing/2014/main" xmlns="" id="{C09A828D-9984-418E-B096-8E5C2E3EC09D}"/>
                </a:ext>
              </a:extLst>
            </p:cNvPr>
            <p:cNvSpPr>
              <a:spLocks/>
            </p:cNvSpPr>
            <p:nvPr/>
          </p:nvSpPr>
          <p:spPr bwMode="auto">
            <a:xfrm>
              <a:off x="5568" y="4426"/>
              <a:ext cx="283" cy="0"/>
            </a:xfrm>
            <a:custGeom>
              <a:avLst/>
              <a:gdLst>
                <a:gd name="T0" fmla="*/ 283 w 283"/>
                <a:gd name="T1" fmla="*/ 0 w 283"/>
              </a:gdLst>
              <a:ahLst/>
              <a:cxnLst>
                <a:cxn ang="0">
                  <a:pos x="T0" y="0"/>
                </a:cxn>
                <a:cxn ang="0">
                  <a:pos x="T1" y="0"/>
                </a:cxn>
              </a:cxnLst>
              <a:rect l="0" t="0" r="r" b="b"/>
              <a:pathLst>
                <a:path w="283">
                  <a:moveTo>
                    <a:pt x="283" y="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3" name="Freeform 251">
              <a:extLst>
                <a:ext uri="{FF2B5EF4-FFF2-40B4-BE49-F238E27FC236}">
                  <a16:creationId xmlns:a16="http://schemas.microsoft.com/office/drawing/2014/main" xmlns="" id="{E7F9E9D0-87F7-4EE1-9163-E26326E096EF}"/>
                </a:ext>
              </a:extLst>
            </p:cNvPr>
            <p:cNvSpPr>
              <a:spLocks/>
            </p:cNvSpPr>
            <p:nvPr/>
          </p:nvSpPr>
          <p:spPr bwMode="auto">
            <a:xfrm>
              <a:off x="4255" y="4400"/>
              <a:ext cx="144" cy="53"/>
            </a:xfrm>
            <a:custGeom>
              <a:avLst/>
              <a:gdLst>
                <a:gd name="T0" fmla="*/ 143 w 144"/>
                <a:gd name="T1" fmla="*/ 0 h 53"/>
                <a:gd name="T2" fmla="*/ 143 w 144"/>
                <a:gd name="T3" fmla="*/ 0 h 53"/>
                <a:gd name="T4" fmla="*/ 0 w 144"/>
                <a:gd name="T5" fmla="*/ 26 h 53"/>
                <a:gd name="T6" fmla="*/ 143 w 144"/>
                <a:gd name="T7" fmla="*/ 52 h 53"/>
                <a:gd name="T8" fmla="*/ 143 w 144"/>
                <a:gd name="T9" fmla="*/ 0 h 53"/>
              </a:gdLst>
              <a:ahLst/>
              <a:cxnLst>
                <a:cxn ang="0">
                  <a:pos x="T0" y="T1"/>
                </a:cxn>
                <a:cxn ang="0">
                  <a:pos x="T2" y="T3"/>
                </a:cxn>
                <a:cxn ang="0">
                  <a:pos x="T4" y="T5"/>
                </a:cxn>
                <a:cxn ang="0">
                  <a:pos x="T6" y="T7"/>
                </a:cxn>
                <a:cxn ang="0">
                  <a:pos x="T8" y="T9"/>
                </a:cxn>
              </a:cxnLst>
              <a:rect l="0" t="0" r="r" b="b"/>
              <a:pathLst>
                <a:path w="144" h="53">
                  <a:moveTo>
                    <a:pt x="143" y="0"/>
                  </a:moveTo>
                  <a:lnTo>
                    <a:pt x="143" y="0"/>
                  </a:lnTo>
                  <a:lnTo>
                    <a:pt x="0" y="26"/>
                  </a:lnTo>
                  <a:lnTo>
                    <a:pt x="143" y="52"/>
                  </a:lnTo>
                  <a:lnTo>
                    <a:pt x="14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4" name="Freeform 252">
              <a:extLst>
                <a:ext uri="{FF2B5EF4-FFF2-40B4-BE49-F238E27FC236}">
                  <a16:creationId xmlns:a16="http://schemas.microsoft.com/office/drawing/2014/main" xmlns="" id="{4391F7CB-B1B2-4428-918B-05E0454A3F02}"/>
                </a:ext>
              </a:extLst>
            </p:cNvPr>
            <p:cNvSpPr>
              <a:spLocks/>
            </p:cNvSpPr>
            <p:nvPr/>
          </p:nvSpPr>
          <p:spPr bwMode="auto">
            <a:xfrm>
              <a:off x="4255" y="4400"/>
              <a:ext cx="144" cy="53"/>
            </a:xfrm>
            <a:custGeom>
              <a:avLst/>
              <a:gdLst>
                <a:gd name="T0" fmla="*/ 143 w 144"/>
                <a:gd name="T1" fmla="*/ 0 h 53"/>
                <a:gd name="T2" fmla="*/ 143 w 144"/>
                <a:gd name="T3" fmla="*/ 52 h 53"/>
                <a:gd name="T4" fmla="*/ 0 w 144"/>
                <a:gd name="T5" fmla="*/ 26 h 53"/>
                <a:gd name="T6" fmla="*/ 143 w 144"/>
                <a:gd name="T7" fmla="*/ 0 h 53"/>
              </a:gdLst>
              <a:ahLst/>
              <a:cxnLst>
                <a:cxn ang="0">
                  <a:pos x="T0" y="T1"/>
                </a:cxn>
                <a:cxn ang="0">
                  <a:pos x="T2" y="T3"/>
                </a:cxn>
                <a:cxn ang="0">
                  <a:pos x="T4" y="T5"/>
                </a:cxn>
                <a:cxn ang="0">
                  <a:pos x="T6" y="T7"/>
                </a:cxn>
              </a:cxnLst>
              <a:rect l="0" t="0" r="r" b="b"/>
              <a:pathLst>
                <a:path w="144" h="53">
                  <a:moveTo>
                    <a:pt x="143" y="0"/>
                  </a:moveTo>
                  <a:lnTo>
                    <a:pt x="143" y="52"/>
                  </a:lnTo>
                  <a:lnTo>
                    <a:pt x="0" y="26"/>
                  </a:lnTo>
                  <a:lnTo>
                    <a:pt x="143"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5" name="Freeform 253">
              <a:extLst>
                <a:ext uri="{FF2B5EF4-FFF2-40B4-BE49-F238E27FC236}">
                  <a16:creationId xmlns:a16="http://schemas.microsoft.com/office/drawing/2014/main" xmlns="" id="{53E101F4-644C-45CD-92BC-F5A928131C47}"/>
                </a:ext>
              </a:extLst>
            </p:cNvPr>
            <p:cNvSpPr>
              <a:spLocks/>
            </p:cNvSpPr>
            <p:nvPr/>
          </p:nvSpPr>
          <p:spPr bwMode="auto">
            <a:xfrm>
              <a:off x="5851" y="4400"/>
              <a:ext cx="144" cy="53"/>
            </a:xfrm>
            <a:custGeom>
              <a:avLst/>
              <a:gdLst>
                <a:gd name="T0" fmla="*/ 0 w 144"/>
                <a:gd name="T1" fmla="*/ 0 h 53"/>
                <a:gd name="T2" fmla="*/ 0 w 144"/>
                <a:gd name="T3" fmla="*/ 52 h 53"/>
                <a:gd name="T4" fmla="*/ 143 w 144"/>
                <a:gd name="T5" fmla="*/ 26 h 53"/>
                <a:gd name="T6" fmla="*/ 0 w 144"/>
                <a:gd name="T7" fmla="*/ 0 h 53"/>
              </a:gdLst>
              <a:ahLst/>
              <a:cxnLst>
                <a:cxn ang="0">
                  <a:pos x="T0" y="T1"/>
                </a:cxn>
                <a:cxn ang="0">
                  <a:pos x="T2" y="T3"/>
                </a:cxn>
                <a:cxn ang="0">
                  <a:pos x="T4" y="T5"/>
                </a:cxn>
                <a:cxn ang="0">
                  <a:pos x="T6" y="T7"/>
                </a:cxn>
              </a:cxnLst>
              <a:rect l="0" t="0" r="r" b="b"/>
              <a:pathLst>
                <a:path w="144" h="53">
                  <a:moveTo>
                    <a:pt x="0" y="0"/>
                  </a:moveTo>
                  <a:lnTo>
                    <a:pt x="0" y="52"/>
                  </a:lnTo>
                  <a:lnTo>
                    <a:pt x="143" y="26"/>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6" name="Freeform 254">
              <a:extLst>
                <a:ext uri="{FF2B5EF4-FFF2-40B4-BE49-F238E27FC236}">
                  <a16:creationId xmlns:a16="http://schemas.microsoft.com/office/drawing/2014/main" xmlns="" id="{54528AEC-19ED-465F-B08C-1A0971D3A0A5}"/>
                </a:ext>
              </a:extLst>
            </p:cNvPr>
            <p:cNvSpPr>
              <a:spLocks/>
            </p:cNvSpPr>
            <p:nvPr/>
          </p:nvSpPr>
          <p:spPr bwMode="auto">
            <a:xfrm>
              <a:off x="5851" y="4400"/>
              <a:ext cx="144" cy="53"/>
            </a:xfrm>
            <a:custGeom>
              <a:avLst/>
              <a:gdLst>
                <a:gd name="T0" fmla="*/ 0 w 144"/>
                <a:gd name="T1" fmla="*/ 0 h 53"/>
                <a:gd name="T2" fmla="*/ 0 w 144"/>
                <a:gd name="T3" fmla="*/ 52 h 53"/>
                <a:gd name="T4" fmla="*/ 143 w 144"/>
                <a:gd name="T5" fmla="*/ 26 h 53"/>
                <a:gd name="T6" fmla="*/ 0 w 144"/>
                <a:gd name="T7" fmla="*/ 0 h 53"/>
              </a:gdLst>
              <a:ahLst/>
              <a:cxnLst>
                <a:cxn ang="0">
                  <a:pos x="T0" y="T1"/>
                </a:cxn>
                <a:cxn ang="0">
                  <a:pos x="T2" y="T3"/>
                </a:cxn>
                <a:cxn ang="0">
                  <a:pos x="T4" y="T5"/>
                </a:cxn>
                <a:cxn ang="0">
                  <a:pos x="T6" y="T7"/>
                </a:cxn>
              </a:cxnLst>
              <a:rect l="0" t="0" r="r" b="b"/>
              <a:pathLst>
                <a:path w="144" h="53">
                  <a:moveTo>
                    <a:pt x="0" y="0"/>
                  </a:moveTo>
                  <a:lnTo>
                    <a:pt x="0" y="52"/>
                  </a:lnTo>
                  <a:lnTo>
                    <a:pt x="143" y="26"/>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7" name="Freeform 255">
              <a:extLst>
                <a:ext uri="{FF2B5EF4-FFF2-40B4-BE49-F238E27FC236}">
                  <a16:creationId xmlns:a16="http://schemas.microsoft.com/office/drawing/2014/main" xmlns="" id="{82903291-C234-48A1-8861-ADF89C2C1958}"/>
                </a:ext>
              </a:extLst>
            </p:cNvPr>
            <p:cNvSpPr>
              <a:spLocks/>
            </p:cNvSpPr>
            <p:nvPr/>
          </p:nvSpPr>
          <p:spPr bwMode="auto">
            <a:xfrm>
              <a:off x="4797" y="4347"/>
              <a:ext cx="99" cy="156"/>
            </a:xfrm>
            <a:custGeom>
              <a:avLst/>
              <a:gdLst>
                <a:gd name="T0" fmla="*/ 0 w 99"/>
                <a:gd name="T1" fmla="*/ 79 h 156"/>
                <a:gd name="T2" fmla="*/ 74 w 99"/>
                <a:gd name="T3" fmla="*/ 79 h 156"/>
                <a:gd name="T4" fmla="*/ 98 w 99"/>
                <a:gd name="T5" fmla="*/ 105 h 156"/>
                <a:gd name="T6" fmla="*/ 98 w 99"/>
                <a:gd name="T7" fmla="*/ 129 h 156"/>
                <a:gd name="T8" fmla="*/ 74 w 99"/>
                <a:gd name="T9" fmla="*/ 156 h 156"/>
                <a:gd name="T10" fmla="*/ 26 w 99"/>
                <a:gd name="T11" fmla="*/ 156 h 156"/>
                <a:gd name="T12" fmla="*/ 0 w 99"/>
                <a:gd name="T13" fmla="*/ 129 h 156"/>
                <a:gd name="T14" fmla="*/ 0 w 99"/>
                <a:gd name="T15" fmla="*/ 52 h 156"/>
                <a:gd name="T16" fmla="*/ 50 w 99"/>
                <a:gd name="T17" fmla="*/ 0 h 156"/>
                <a:gd name="T18" fmla="*/ 74 w 99"/>
                <a:gd name="T19"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56">
                  <a:moveTo>
                    <a:pt x="0" y="79"/>
                  </a:moveTo>
                  <a:lnTo>
                    <a:pt x="74" y="79"/>
                  </a:lnTo>
                  <a:lnTo>
                    <a:pt x="98" y="105"/>
                  </a:lnTo>
                  <a:lnTo>
                    <a:pt x="98" y="129"/>
                  </a:lnTo>
                  <a:lnTo>
                    <a:pt x="74" y="156"/>
                  </a:lnTo>
                  <a:lnTo>
                    <a:pt x="26" y="156"/>
                  </a:lnTo>
                  <a:lnTo>
                    <a:pt x="0" y="129"/>
                  </a:lnTo>
                  <a:lnTo>
                    <a:pt x="0" y="52"/>
                  </a:lnTo>
                  <a:lnTo>
                    <a:pt x="50" y="0"/>
                  </a:lnTo>
                  <a:lnTo>
                    <a:pt x="74"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8" name="Freeform 256">
              <a:extLst>
                <a:ext uri="{FF2B5EF4-FFF2-40B4-BE49-F238E27FC236}">
                  <a16:creationId xmlns:a16="http://schemas.microsoft.com/office/drawing/2014/main" xmlns="" id="{BB01A6B9-912A-4B61-8D7F-69EA779084BD}"/>
                </a:ext>
              </a:extLst>
            </p:cNvPr>
            <p:cNvSpPr>
              <a:spLocks/>
            </p:cNvSpPr>
            <p:nvPr/>
          </p:nvSpPr>
          <p:spPr bwMode="auto">
            <a:xfrm>
              <a:off x="4944" y="4347"/>
              <a:ext cx="72" cy="156"/>
            </a:xfrm>
            <a:custGeom>
              <a:avLst/>
              <a:gdLst>
                <a:gd name="T0" fmla="*/ 23 w 72"/>
                <a:gd name="T1" fmla="*/ 156 h 156"/>
                <a:gd name="T2" fmla="*/ 0 w 72"/>
                <a:gd name="T3" fmla="*/ 129 h 156"/>
                <a:gd name="T4" fmla="*/ 0 w 72"/>
                <a:gd name="T5" fmla="*/ 26 h 156"/>
                <a:gd name="T6" fmla="*/ 23 w 72"/>
                <a:gd name="T7" fmla="*/ 0 h 156"/>
                <a:gd name="T8" fmla="*/ 48 w 72"/>
                <a:gd name="T9" fmla="*/ 0 h 156"/>
                <a:gd name="T10" fmla="*/ 71 w 72"/>
                <a:gd name="T11" fmla="*/ 26 h 156"/>
                <a:gd name="T12" fmla="*/ 71 w 72"/>
                <a:gd name="T13" fmla="*/ 129 h 156"/>
                <a:gd name="T14" fmla="*/ 48 w 72"/>
                <a:gd name="T15" fmla="*/ 156 h 156"/>
                <a:gd name="T16" fmla="*/ 23 w 72"/>
                <a:gd name="T17"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56">
                  <a:moveTo>
                    <a:pt x="23" y="156"/>
                  </a:moveTo>
                  <a:lnTo>
                    <a:pt x="0" y="129"/>
                  </a:lnTo>
                  <a:lnTo>
                    <a:pt x="0" y="26"/>
                  </a:lnTo>
                  <a:lnTo>
                    <a:pt x="23" y="0"/>
                  </a:lnTo>
                  <a:lnTo>
                    <a:pt x="48" y="0"/>
                  </a:lnTo>
                  <a:lnTo>
                    <a:pt x="71" y="26"/>
                  </a:lnTo>
                  <a:lnTo>
                    <a:pt x="71" y="129"/>
                  </a:lnTo>
                  <a:lnTo>
                    <a:pt x="48" y="156"/>
                  </a:lnTo>
                  <a:lnTo>
                    <a:pt x="23" y="156"/>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9" name="Freeform 257">
              <a:extLst>
                <a:ext uri="{FF2B5EF4-FFF2-40B4-BE49-F238E27FC236}">
                  <a16:creationId xmlns:a16="http://schemas.microsoft.com/office/drawing/2014/main" xmlns="" id="{41465EED-64EA-4A3C-BA9F-59F45A4345D2}"/>
                </a:ext>
              </a:extLst>
            </p:cNvPr>
            <p:cNvSpPr>
              <a:spLocks/>
            </p:cNvSpPr>
            <p:nvPr/>
          </p:nvSpPr>
          <p:spPr bwMode="auto">
            <a:xfrm>
              <a:off x="4255" y="413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0" name="Freeform 258">
              <a:extLst>
                <a:ext uri="{FF2B5EF4-FFF2-40B4-BE49-F238E27FC236}">
                  <a16:creationId xmlns:a16="http://schemas.microsoft.com/office/drawing/2014/main" xmlns="" id="{C2457CFE-29D4-4429-B22C-42D6F23A06AC}"/>
                </a:ext>
              </a:extLst>
            </p:cNvPr>
            <p:cNvSpPr>
              <a:spLocks/>
            </p:cNvSpPr>
            <p:nvPr/>
          </p:nvSpPr>
          <p:spPr bwMode="auto">
            <a:xfrm>
              <a:off x="5997" y="413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1" name="Freeform 259">
              <a:extLst>
                <a:ext uri="{FF2B5EF4-FFF2-40B4-BE49-F238E27FC236}">
                  <a16:creationId xmlns:a16="http://schemas.microsoft.com/office/drawing/2014/main" xmlns="" id="{9B063F39-760C-4002-B737-C4BB6609AA15}"/>
                </a:ext>
              </a:extLst>
            </p:cNvPr>
            <p:cNvSpPr>
              <a:spLocks/>
            </p:cNvSpPr>
            <p:nvPr/>
          </p:nvSpPr>
          <p:spPr bwMode="auto">
            <a:xfrm>
              <a:off x="5210" y="4400"/>
              <a:ext cx="96" cy="103"/>
            </a:xfrm>
            <a:custGeom>
              <a:avLst/>
              <a:gdLst>
                <a:gd name="T0" fmla="*/ 96 w 96"/>
                <a:gd name="T1" fmla="*/ 0 h 103"/>
                <a:gd name="T2" fmla="*/ 23 w 96"/>
                <a:gd name="T3" fmla="*/ 0 h 103"/>
                <a:gd name="T4" fmla="*/ 0 w 96"/>
                <a:gd name="T5" fmla="*/ 26 h 103"/>
                <a:gd name="T6" fmla="*/ 0 w 96"/>
                <a:gd name="T7" fmla="*/ 76 h 103"/>
                <a:gd name="T8" fmla="*/ 23 w 96"/>
                <a:gd name="T9" fmla="*/ 103 h 103"/>
                <a:gd name="T10" fmla="*/ 96 w 96"/>
                <a:gd name="T11" fmla="*/ 103 h 103"/>
              </a:gdLst>
              <a:ahLst/>
              <a:cxnLst>
                <a:cxn ang="0">
                  <a:pos x="T0" y="T1"/>
                </a:cxn>
                <a:cxn ang="0">
                  <a:pos x="T2" y="T3"/>
                </a:cxn>
                <a:cxn ang="0">
                  <a:pos x="T4" y="T5"/>
                </a:cxn>
                <a:cxn ang="0">
                  <a:pos x="T6" y="T7"/>
                </a:cxn>
                <a:cxn ang="0">
                  <a:pos x="T8" y="T9"/>
                </a:cxn>
                <a:cxn ang="0">
                  <a:pos x="T10" y="T11"/>
                </a:cxn>
              </a:cxnLst>
              <a:rect l="0" t="0" r="r" b="b"/>
              <a:pathLst>
                <a:path w="96" h="103">
                  <a:moveTo>
                    <a:pt x="96" y="0"/>
                  </a:moveTo>
                  <a:lnTo>
                    <a:pt x="23" y="0"/>
                  </a:lnTo>
                  <a:lnTo>
                    <a:pt x="0" y="26"/>
                  </a:lnTo>
                  <a:lnTo>
                    <a:pt x="0" y="76"/>
                  </a:lnTo>
                  <a:lnTo>
                    <a:pt x="23" y="103"/>
                  </a:lnTo>
                  <a:lnTo>
                    <a:pt x="96" y="103"/>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2" name="Freeform 260">
              <a:extLst>
                <a:ext uri="{FF2B5EF4-FFF2-40B4-BE49-F238E27FC236}">
                  <a16:creationId xmlns:a16="http://schemas.microsoft.com/office/drawing/2014/main" xmlns="" id="{9493AD7C-784B-4A7E-B841-E66848E03A60}"/>
                </a:ext>
              </a:extLst>
            </p:cNvPr>
            <p:cNvSpPr>
              <a:spLocks/>
            </p:cNvSpPr>
            <p:nvPr/>
          </p:nvSpPr>
          <p:spPr bwMode="auto">
            <a:xfrm>
              <a:off x="5354" y="4400"/>
              <a:ext cx="0" cy="103"/>
            </a:xfrm>
            <a:custGeom>
              <a:avLst/>
              <a:gdLst>
                <a:gd name="T0" fmla="*/ 103 h 103"/>
                <a:gd name="T1" fmla="*/ 0 h 103"/>
              </a:gdLst>
              <a:ahLst/>
              <a:cxnLst>
                <a:cxn ang="0">
                  <a:pos x="0" y="T0"/>
                </a:cxn>
                <a:cxn ang="0">
                  <a:pos x="0" y="T1"/>
                </a:cxn>
              </a:cxnLst>
              <a:rect l="0" t="0" r="r" b="b"/>
              <a:pathLst>
                <a:path h="103">
                  <a:moveTo>
                    <a:pt x="0" y="103"/>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3" name="Freeform 261">
              <a:extLst>
                <a:ext uri="{FF2B5EF4-FFF2-40B4-BE49-F238E27FC236}">
                  <a16:creationId xmlns:a16="http://schemas.microsoft.com/office/drawing/2014/main" xmlns="" id="{4E8CAAC0-2724-4E99-A166-9125B0156604}"/>
                </a:ext>
              </a:extLst>
            </p:cNvPr>
            <p:cNvSpPr>
              <a:spLocks/>
            </p:cNvSpPr>
            <p:nvPr/>
          </p:nvSpPr>
          <p:spPr bwMode="auto">
            <a:xfrm>
              <a:off x="5354" y="4400"/>
              <a:ext cx="48" cy="53"/>
            </a:xfrm>
            <a:custGeom>
              <a:avLst/>
              <a:gdLst>
                <a:gd name="T0" fmla="*/ 0 w 48"/>
                <a:gd name="T1" fmla="*/ 26 h 53"/>
                <a:gd name="T2" fmla="*/ 24 w 48"/>
                <a:gd name="T3" fmla="*/ 0 h 53"/>
                <a:gd name="T4" fmla="*/ 48 w 48"/>
                <a:gd name="T5" fmla="*/ 26 h 53"/>
                <a:gd name="T6" fmla="*/ 48 w 48"/>
                <a:gd name="T7" fmla="*/ 52 h 53"/>
              </a:gdLst>
              <a:ahLst/>
              <a:cxnLst>
                <a:cxn ang="0">
                  <a:pos x="T0" y="T1"/>
                </a:cxn>
                <a:cxn ang="0">
                  <a:pos x="T2" y="T3"/>
                </a:cxn>
                <a:cxn ang="0">
                  <a:pos x="T4" y="T5"/>
                </a:cxn>
                <a:cxn ang="0">
                  <a:pos x="T6" y="T7"/>
                </a:cxn>
              </a:cxnLst>
              <a:rect l="0" t="0" r="r" b="b"/>
              <a:pathLst>
                <a:path w="48" h="53">
                  <a:moveTo>
                    <a:pt x="0" y="26"/>
                  </a:moveTo>
                  <a:lnTo>
                    <a:pt x="24" y="0"/>
                  </a:lnTo>
                  <a:lnTo>
                    <a:pt x="48" y="26"/>
                  </a:lnTo>
                  <a:lnTo>
                    <a:pt x="48" y="52"/>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4" name="Freeform 262">
              <a:extLst>
                <a:ext uri="{FF2B5EF4-FFF2-40B4-BE49-F238E27FC236}">
                  <a16:creationId xmlns:a16="http://schemas.microsoft.com/office/drawing/2014/main" xmlns="" id="{E8763FF3-9E4C-4D8C-8623-53BAEB8347D2}"/>
                </a:ext>
              </a:extLst>
            </p:cNvPr>
            <p:cNvSpPr>
              <a:spLocks/>
            </p:cNvSpPr>
            <p:nvPr/>
          </p:nvSpPr>
          <p:spPr bwMode="auto">
            <a:xfrm>
              <a:off x="5402" y="4400"/>
              <a:ext cx="50" cy="103"/>
            </a:xfrm>
            <a:custGeom>
              <a:avLst/>
              <a:gdLst>
                <a:gd name="T0" fmla="*/ 0 w 50"/>
                <a:gd name="T1" fmla="*/ 26 h 103"/>
                <a:gd name="T2" fmla="*/ 26 w 50"/>
                <a:gd name="T3" fmla="*/ 0 h 103"/>
                <a:gd name="T4" fmla="*/ 50 w 50"/>
                <a:gd name="T5" fmla="*/ 26 h 103"/>
                <a:gd name="T6" fmla="*/ 50 w 50"/>
                <a:gd name="T7" fmla="*/ 103 h 103"/>
              </a:gdLst>
              <a:ahLst/>
              <a:cxnLst>
                <a:cxn ang="0">
                  <a:pos x="T0" y="T1"/>
                </a:cxn>
                <a:cxn ang="0">
                  <a:pos x="T2" y="T3"/>
                </a:cxn>
                <a:cxn ang="0">
                  <a:pos x="T4" y="T5"/>
                </a:cxn>
                <a:cxn ang="0">
                  <a:pos x="T6" y="T7"/>
                </a:cxn>
              </a:cxnLst>
              <a:rect l="0" t="0" r="r" b="b"/>
              <a:pathLst>
                <a:path w="50" h="103">
                  <a:moveTo>
                    <a:pt x="0" y="26"/>
                  </a:moveTo>
                  <a:lnTo>
                    <a:pt x="26" y="0"/>
                  </a:lnTo>
                  <a:lnTo>
                    <a:pt x="50" y="26"/>
                  </a:lnTo>
                  <a:lnTo>
                    <a:pt x="50" y="103"/>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5" name="Freeform 263">
              <a:extLst>
                <a:ext uri="{FF2B5EF4-FFF2-40B4-BE49-F238E27FC236}">
                  <a16:creationId xmlns:a16="http://schemas.microsoft.com/office/drawing/2014/main" xmlns="" id="{FDF09595-3110-4EC5-927C-A2F4F897B13D}"/>
                </a:ext>
              </a:extLst>
            </p:cNvPr>
            <p:cNvSpPr>
              <a:spLocks/>
            </p:cNvSpPr>
            <p:nvPr/>
          </p:nvSpPr>
          <p:spPr bwMode="auto">
            <a:xfrm>
              <a:off x="6633" y="2552"/>
              <a:ext cx="283" cy="0"/>
            </a:xfrm>
            <a:custGeom>
              <a:avLst/>
              <a:gdLst>
                <a:gd name="T0" fmla="*/ 0 w 283"/>
                <a:gd name="T1" fmla="*/ 283 w 283"/>
              </a:gdLst>
              <a:ahLst/>
              <a:cxnLst>
                <a:cxn ang="0">
                  <a:pos x="T0" y="0"/>
                </a:cxn>
                <a:cxn ang="0">
                  <a:pos x="T1" y="0"/>
                </a:cxn>
              </a:cxnLst>
              <a:rect l="0" t="0" r="r" b="b"/>
              <a:pathLst>
                <a:path w="283">
                  <a:moveTo>
                    <a:pt x="0" y="0"/>
                  </a:moveTo>
                  <a:lnTo>
                    <a:pt x="283"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6" name="Freeform 264">
              <a:extLst>
                <a:ext uri="{FF2B5EF4-FFF2-40B4-BE49-F238E27FC236}">
                  <a16:creationId xmlns:a16="http://schemas.microsoft.com/office/drawing/2014/main" xmlns="" id="{E936CF67-CF5A-4AE6-BC07-E1070DF59966}"/>
                </a:ext>
              </a:extLst>
            </p:cNvPr>
            <p:cNvSpPr>
              <a:spLocks/>
            </p:cNvSpPr>
            <p:nvPr/>
          </p:nvSpPr>
          <p:spPr bwMode="auto">
            <a:xfrm>
              <a:off x="6343" y="3814"/>
              <a:ext cx="573" cy="0"/>
            </a:xfrm>
            <a:custGeom>
              <a:avLst/>
              <a:gdLst>
                <a:gd name="T0" fmla="*/ 0 w 573"/>
                <a:gd name="T1" fmla="*/ 573 w 573"/>
              </a:gdLst>
              <a:ahLst/>
              <a:cxnLst>
                <a:cxn ang="0">
                  <a:pos x="T0" y="0"/>
                </a:cxn>
                <a:cxn ang="0">
                  <a:pos x="T1" y="0"/>
                </a:cxn>
              </a:cxnLst>
              <a:rect l="0" t="0" r="r" b="b"/>
              <a:pathLst>
                <a:path w="573">
                  <a:moveTo>
                    <a:pt x="0" y="0"/>
                  </a:moveTo>
                  <a:lnTo>
                    <a:pt x="573"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7" name="Freeform 265">
              <a:extLst>
                <a:ext uri="{FF2B5EF4-FFF2-40B4-BE49-F238E27FC236}">
                  <a16:creationId xmlns:a16="http://schemas.microsoft.com/office/drawing/2014/main" xmlns="" id="{A547ED60-22D7-4BB4-831C-D7CF64334B0F}"/>
                </a:ext>
              </a:extLst>
            </p:cNvPr>
            <p:cNvSpPr>
              <a:spLocks/>
            </p:cNvSpPr>
            <p:nvPr/>
          </p:nvSpPr>
          <p:spPr bwMode="auto">
            <a:xfrm>
              <a:off x="6888" y="2710"/>
              <a:ext cx="0" cy="269"/>
            </a:xfrm>
            <a:custGeom>
              <a:avLst/>
              <a:gdLst>
                <a:gd name="T0" fmla="*/ 0 h 269"/>
                <a:gd name="T1" fmla="*/ 268 h 269"/>
              </a:gdLst>
              <a:ahLst/>
              <a:cxnLst>
                <a:cxn ang="0">
                  <a:pos x="0" y="T0"/>
                </a:cxn>
                <a:cxn ang="0">
                  <a:pos x="0" y="T1"/>
                </a:cxn>
              </a:cxnLst>
              <a:rect l="0" t="0" r="r" b="b"/>
              <a:pathLst>
                <a:path h="269">
                  <a:moveTo>
                    <a:pt x="0" y="0"/>
                  </a:moveTo>
                  <a:lnTo>
                    <a:pt x="0" y="26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8" name="Freeform 266">
              <a:extLst>
                <a:ext uri="{FF2B5EF4-FFF2-40B4-BE49-F238E27FC236}">
                  <a16:creationId xmlns:a16="http://schemas.microsoft.com/office/drawing/2014/main" xmlns="" id="{D40091CF-D4D0-47B7-804A-B2CCC82D6E61}"/>
                </a:ext>
              </a:extLst>
            </p:cNvPr>
            <p:cNvSpPr>
              <a:spLocks/>
            </p:cNvSpPr>
            <p:nvPr/>
          </p:nvSpPr>
          <p:spPr bwMode="auto">
            <a:xfrm>
              <a:off x="6888" y="3387"/>
              <a:ext cx="0" cy="269"/>
            </a:xfrm>
            <a:custGeom>
              <a:avLst/>
              <a:gdLst>
                <a:gd name="T0" fmla="*/ 268 h 269"/>
                <a:gd name="T1" fmla="*/ 0 h 269"/>
              </a:gdLst>
              <a:ahLst/>
              <a:cxnLst>
                <a:cxn ang="0">
                  <a:pos x="0" y="T0"/>
                </a:cxn>
                <a:cxn ang="0">
                  <a:pos x="0" y="T1"/>
                </a:cxn>
              </a:cxnLst>
              <a:rect l="0" t="0" r="r" b="b"/>
              <a:pathLst>
                <a:path h="269">
                  <a:moveTo>
                    <a:pt x="0" y="268"/>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9" name="Freeform 267">
              <a:extLst>
                <a:ext uri="{FF2B5EF4-FFF2-40B4-BE49-F238E27FC236}">
                  <a16:creationId xmlns:a16="http://schemas.microsoft.com/office/drawing/2014/main" xmlns="" id="{7EB1C47A-C842-4703-81DE-9118B18C5B04}"/>
                </a:ext>
              </a:extLst>
            </p:cNvPr>
            <p:cNvSpPr>
              <a:spLocks/>
            </p:cNvSpPr>
            <p:nvPr/>
          </p:nvSpPr>
          <p:spPr bwMode="auto">
            <a:xfrm>
              <a:off x="6864" y="2552"/>
              <a:ext cx="47" cy="158"/>
            </a:xfrm>
            <a:custGeom>
              <a:avLst/>
              <a:gdLst>
                <a:gd name="T0" fmla="*/ 0 w 47"/>
                <a:gd name="T1" fmla="*/ 158 h 158"/>
                <a:gd name="T2" fmla="*/ 47 w 47"/>
                <a:gd name="T3" fmla="*/ 158 h 158"/>
                <a:gd name="T4" fmla="*/ 23 w 47"/>
                <a:gd name="T5" fmla="*/ 0 h 158"/>
                <a:gd name="T6" fmla="*/ 0 w 47"/>
                <a:gd name="T7" fmla="*/ 158 h 158"/>
              </a:gdLst>
              <a:ahLst/>
              <a:cxnLst>
                <a:cxn ang="0">
                  <a:pos x="T0" y="T1"/>
                </a:cxn>
                <a:cxn ang="0">
                  <a:pos x="T2" y="T3"/>
                </a:cxn>
                <a:cxn ang="0">
                  <a:pos x="T4" y="T5"/>
                </a:cxn>
                <a:cxn ang="0">
                  <a:pos x="T6" y="T7"/>
                </a:cxn>
              </a:cxnLst>
              <a:rect l="0" t="0" r="r" b="b"/>
              <a:pathLst>
                <a:path w="47" h="158">
                  <a:moveTo>
                    <a:pt x="0" y="158"/>
                  </a:moveTo>
                  <a:lnTo>
                    <a:pt x="47" y="158"/>
                  </a:lnTo>
                  <a:lnTo>
                    <a:pt x="23" y="0"/>
                  </a:lnTo>
                  <a:lnTo>
                    <a:pt x="0" y="1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0" name="Freeform 268">
              <a:extLst>
                <a:ext uri="{FF2B5EF4-FFF2-40B4-BE49-F238E27FC236}">
                  <a16:creationId xmlns:a16="http://schemas.microsoft.com/office/drawing/2014/main" xmlns="" id="{52369560-A60A-43AE-9398-EA8BA1DBF535}"/>
                </a:ext>
              </a:extLst>
            </p:cNvPr>
            <p:cNvSpPr>
              <a:spLocks/>
            </p:cNvSpPr>
            <p:nvPr/>
          </p:nvSpPr>
          <p:spPr bwMode="auto">
            <a:xfrm>
              <a:off x="6864" y="2552"/>
              <a:ext cx="47" cy="158"/>
            </a:xfrm>
            <a:custGeom>
              <a:avLst/>
              <a:gdLst>
                <a:gd name="T0" fmla="*/ 0 w 47"/>
                <a:gd name="T1" fmla="*/ 158 h 158"/>
                <a:gd name="T2" fmla="*/ 47 w 47"/>
                <a:gd name="T3" fmla="*/ 158 h 158"/>
                <a:gd name="T4" fmla="*/ 23 w 47"/>
                <a:gd name="T5" fmla="*/ 0 h 158"/>
                <a:gd name="T6" fmla="*/ 0 w 47"/>
                <a:gd name="T7" fmla="*/ 158 h 158"/>
              </a:gdLst>
              <a:ahLst/>
              <a:cxnLst>
                <a:cxn ang="0">
                  <a:pos x="T0" y="T1"/>
                </a:cxn>
                <a:cxn ang="0">
                  <a:pos x="T2" y="T3"/>
                </a:cxn>
                <a:cxn ang="0">
                  <a:pos x="T4" y="T5"/>
                </a:cxn>
                <a:cxn ang="0">
                  <a:pos x="T6" y="T7"/>
                </a:cxn>
              </a:cxnLst>
              <a:rect l="0" t="0" r="r" b="b"/>
              <a:pathLst>
                <a:path w="47" h="158">
                  <a:moveTo>
                    <a:pt x="0" y="158"/>
                  </a:moveTo>
                  <a:lnTo>
                    <a:pt x="47" y="158"/>
                  </a:lnTo>
                  <a:lnTo>
                    <a:pt x="23" y="0"/>
                  </a:lnTo>
                  <a:lnTo>
                    <a:pt x="0" y="158"/>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1" name="Freeform 269">
              <a:extLst>
                <a:ext uri="{FF2B5EF4-FFF2-40B4-BE49-F238E27FC236}">
                  <a16:creationId xmlns:a16="http://schemas.microsoft.com/office/drawing/2014/main" xmlns="" id="{629C37E3-AADC-4B1B-94B7-6349F12DE247}"/>
                </a:ext>
              </a:extLst>
            </p:cNvPr>
            <p:cNvSpPr>
              <a:spLocks/>
            </p:cNvSpPr>
            <p:nvPr/>
          </p:nvSpPr>
          <p:spPr bwMode="auto">
            <a:xfrm>
              <a:off x="6864" y="3656"/>
              <a:ext cx="47" cy="158"/>
            </a:xfrm>
            <a:custGeom>
              <a:avLst/>
              <a:gdLst>
                <a:gd name="T0" fmla="*/ 0 w 47"/>
                <a:gd name="T1" fmla="*/ 0 h 158"/>
                <a:gd name="T2" fmla="*/ 0 w 47"/>
                <a:gd name="T3" fmla="*/ 0 h 158"/>
                <a:gd name="T4" fmla="*/ 23 w 47"/>
                <a:gd name="T5" fmla="*/ 158 h 158"/>
                <a:gd name="T6" fmla="*/ 47 w 47"/>
                <a:gd name="T7" fmla="*/ 0 h 158"/>
                <a:gd name="T8" fmla="*/ 0 w 47"/>
                <a:gd name="T9" fmla="*/ 0 h 158"/>
              </a:gdLst>
              <a:ahLst/>
              <a:cxnLst>
                <a:cxn ang="0">
                  <a:pos x="T0" y="T1"/>
                </a:cxn>
                <a:cxn ang="0">
                  <a:pos x="T2" y="T3"/>
                </a:cxn>
                <a:cxn ang="0">
                  <a:pos x="T4" y="T5"/>
                </a:cxn>
                <a:cxn ang="0">
                  <a:pos x="T6" y="T7"/>
                </a:cxn>
                <a:cxn ang="0">
                  <a:pos x="T8" y="T9"/>
                </a:cxn>
              </a:cxnLst>
              <a:rect l="0" t="0" r="r" b="b"/>
              <a:pathLst>
                <a:path w="47" h="158">
                  <a:moveTo>
                    <a:pt x="0" y="0"/>
                  </a:moveTo>
                  <a:lnTo>
                    <a:pt x="0" y="0"/>
                  </a:lnTo>
                  <a:lnTo>
                    <a:pt x="23" y="158"/>
                  </a:lnTo>
                  <a:lnTo>
                    <a:pt x="47"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2" name="Freeform 270">
              <a:extLst>
                <a:ext uri="{FF2B5EF4-FFF2-40B4-BE49-F238E27FC236}">
                  <a16:creationId xmlns:a16="http://schemas.microsoft.com/office/drawing/2014/main" xmlns="" id="{8182AB1A-2932-4F4D-8684-EB5A29520416}"/>
                </a:ext>
              </a:extLst>
            </p:cNvPr>
            <p:cNvSpPr>
              <a:spLocks/>
            </p:cNvSpPr>
            <p:nvPr/>
          </p:nvSpPr>
          <p:spPr bwMode="auto">
            <a:xfrm>
              <a:off x="6864" y="3656"/>
              <a:ext cx="47" cy="158"/>
            </a:xfrm>
            <a:custGeom>
              <a:avLst/>
              <a:gdLst>
                <a:gd name="T0" fmla="*/ 0 w 47"/>
                <a:gd name="T1" fmla="*/ 0 h 158"/>
                <a:gd name="T2" fmla="*/ 47 w 47"/>
                <a:gd name="T3" fmla="*/ 0 h 158"/>
                <a:gd name="T4" fmla="*/ 23 w 47"/>
                <a:gd name="T5" fmla="*/ 158 h 158"/>
                <a:gd name="T6" fmla="*/ 0 w 47"/>
                <a:gd name="T7" fmla="*/ 0 h 158"/>
              </a:gdLst>
              <a:ahLst/>
              <a:cxnLst>
                <a:cxn ang="0">
                  <a:pos x="T0" y="T1"/>
                </a:cxn>
                <a:cxn ang="0">
                  <a:pos x="T2" y="T3"/>
                </a:cxn>
                <a:cxn ang="0">
                  <a:pos x="T4" y="T5"/>
                </a:cxn>
                <a:cxn ang="0">
                  <a:pos x="T6" y="T7"/>
                </a:cxn>
              </a:cxnLst>
              <a:rect l="0" t="0" r="r" b="b"/>
              <a:pathLst>
                <a:path w="47" h="158">
                  <a:moveTo>
                    <a:pt x="0" y="0"/>
                  </a:moveTo>
                  <a:lnTo>
                    <a:pt x="47" y="0"/>
                  </a:lnTo>
                  <a:lnTo>
                    <a:pt x="23" y="158"/>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3" name="Freeform 271">
              <a:extLst>
                <a:ext uri="{FF2B5EF4-FFF2-40B4-BE49-F238E27FC236}">
                  <a16:creationId xmlns:a16="http://schemas.microsoft.com/office/drawing/2014/main" xmlns="" id="{386815A2-DA44-4CF1-A9D7-267DCDF3515D}"/>
                </a:ext>
              </a:extLst>
            </p:cNvPr>
            <p:cNvSpPr>
              <a:spLocks/>
            </p:cNvSpPr>
            <p:nvPr/>
          </p:nvSpPr>
          <p:spPr bwMode="auto">
            <a:xfrm>
              <a:off x="6561" y="3104"/>
              <a:ext cx="96" cy="158"/>
            </a:xfrm>
            <a:custGeom>
              <a:avLst/>
              <a:gdLst>
                <a:gd name="T0" fmla="*/ 96 w 96"/>
                <a:gd name="T1" fmla="*/ 105 h 158"/>
                <a:gd name="T2" fmla="*/ 0 w 96"/>
                <a:gd name="T3" fmla="*/ 105 h 158"/>
                <a:gd name="T4" fmla="*/ 72 w 96"/>
                <a:gd name="T5" fmla="*/ 0 h 158"/>
                <a:gd name="T6" fmla="*/ 72 w 96"/>
                <a:gd name="T7" fmla="*/ 158 h 158"/>
              </a:gdLst>
              <a:ahLst/>
              <a:cxnLst>
                <a:cxn ang="0">
                  <a:pos x="T0" y="T1"/>
                </a:cxn>
                <a:cxn ang="0">
                  <a:pos x="T2" y="T3"/>
                </a:cxn>
                <a:cxn ang="0">
                  <a:pos x="T4" y="T5"/>
                </a:cxn>
                <a:cxn ang="0">
                  <a:pos x="T6" y="T7"/>
                </a:cxn>
              </a:cxnLst>
              <a:rect l="0" t="0" r="r" b="b"/>
              <a:pathLst>
                <a:path w="96" h="158">
                  <a:moveTo>
                    <a:pt x="96" y="105"/>
                  </a:moveTo>
                  <a:lnTo>
                    <a:pt x="0" y="105"/>
                  </a:lnTo>
                  <a:lnTo>
                    <a:pt x="72" y="0"/>
                  </a:lnTo>
                  <a:lnTo>
                    <a:pt x="72" y="15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4" name="Freeform 272">
              <a:extLst>
                <a:ext uri="{FF2B5EF4-FFF2-40B4-BE49-F238E27FC236}">
                  <a16:creationId xmlns:a16="http://schemas.microsoft.com/office/drawing/2014/main" xmlns="" id="{0656957B-DF29-40F9-A34B-7F635D67D3D0}"/>
                </a:ext>
              </a:extLst>
            </p:cNvPr>
            <p:cNvSpPr>
              <a:spLocks/>
            </p:cNvSpPr>
            <p:nvPr/>
          </p:nvSpPr>
          <p:spPr bwMode="auto">
            <a:xfrm>
              <a:off x="6705" y="3104"/>
              <a:ext cx="72" cy="158"/>
            </a:xfrm>
            <a:custGeom>
              <a:avLst/>
              <a:gdLst>
                <a:gd name="T0" fmla="*/ 23 w 72"/>
                <a:gd name="T1" fmla="*/ 158 h 158"/>
                <a:gd name="T2" fmla="*/ 0 w 72"/>
                <a:gd name="T3" fmla="*/ 132 h 158"/>
                <a:gd name="T4" fmla="*/ 0 w 72"/>
                <a:gd name="T5" fmla="*/ 26 h 158"/>
                <a:gd name="T6" fmla="*/ 23 w 72"/>
                <a:gd name="T7" fmla="*/ 0 h 158"/>
                <a:gd name="T8" fmla="*/ 48 w 72"/>
                <a:gd name="T9" fmla="*/ 0 h 158"/>
                <a:gd name="T10" fmla="*/ 72 w 72"/>
                <a:gd name="T11" fmla="*/ 26 h 158"/>
                <a:gd name="T12" fmla="*/ 72 w 72"/>
                <a:gd name="T13" fmla="*/ 132 h 158"/>
                <a:gd name="T14" fmla="*/ 48 w 72"/>
                <a:gd name="T15" fmla="*/ 158 h 158"/>
                <a:gd name="T16" fmla="*/ 23 w 72"/>
                <a:gd name="T1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58">
                  <a:moveTo>
                    <a:pt x="23" y="158"/>
                  </a:moveTo>
                  <a:lnTo>
                    <a:pt x="0" y="132"/>
                  </a:lnTo>
                  <a:lnTo>
                    <a:pt x="0" y="26"/>
                  </a:lnTo>
                  <a:lnTo>
                    <a:pt x="23" y="0"/>
                  </a:lnTo>
                  <a:lnTo>
                    <a:pt x="48" y="0"/>
                  </a:lnTo>
                  <a:lnTo>
                    <a:pt x="72" y="26"/>
                  </a:lnTo>
                  <a:lnTo>
                    <a:pt x="72" y="132"/>
                  </a:lnTo>
                  <a:lnTo>
                    <a:pt x="48" y="158"/>
                  </a:lnTo>
                  <a:lnTo>
                    <a:pt x="23" y="158"/>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5" name="Freeform 273">
              <a:extLst>
                <a:ext uri="{FF2B5EF4-FFF2-40B4-BE49-F238E27FC236}">
                  <a16:creationId xmlns:a16="http://schemas.microsoft.com/office/drawing/2014/main" xmlns="" id="{E8ADE884-4487-4485-9D34-A3B62A965238}"/>
                </a:ext>
              </a:extLst>
            </p:cNvPr>
            <p:cNvSpPr>
              <a:spLocks/>
            </p:cNvSpPr>
            <p:nvPr/>
          </p:nvSpPr>
          <p:spPr bwMode="auto">
            <a:xfrm>
              <a:off x="6578" y="255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6" name="Freeform 274">
              <a:extLst>
                <a:ext uri="{FF2B5EF4-FFF2-40B4-BE49-F238E27FC236}">
                  <a16:creationId xmlns:a16="http://schemas.microsoft.com/office/drawing/2014/main" xmlns="" id="{700D0F2B-B732-4C11-AB4E-5048166F887D}"/>
                </a:ext>
              </a:extLst>
            </p:cNvPr>
            <p:cNvSpPr>
              <a:spLocks/>
            </p:cNvSpPr>
            <p:nvPr/>
          </p:nvSpPr>
          <p:spPr bwMode="auto">
            <a:xfrm>
              <a:off x="6288" y="381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7" name="Freeform 275">
              <a:extLst>
                <a:ext uri="{FF2B5EF4-FFF2-40B4-BE49-F238E27FC236}">
                  <a16:creationId xmlns:a16="http://schemas.microsoft.com/office/drawing/2014/main" xmlns="" id="{CFC40CB2-BEF2-491E-8965-E3818C1FB199}"/>
                </a:ext>
              </a:extLst>
            </p:cNvPr>
            <p:cNvSpPr>
              <a:spLocks/>
            </p:cNvSpPr>
            <p:nvPr/>
          </p:nvSpPr>
          <p:spPr bwMode="auto">
            <a:xfrm>
              <a:off x="6888" y="381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8" name="Freeform 276">
              <a:extLst>
                <a:ext uri="{FF2B5EF4-FFF2-40B4-BE49-F238E27FC236}">
                  <a16:creationId xmlns:a16="http://schemas.microsoft.com/office/drawing/2014/main" xmlns="" id="{A56DBE4D-09B3-4E8B-AF89-D8D36CD6FFC3}"/>
                </a:ext>
              </a:extLst>
            </p:cNvPr>
            <p:cNvSpPr>
              <a:spLocks/>
            </p:cNvSpPr>
            <p:nvPr/>
          </p:nvSpPr>
          <p:spPr bwMode="auto">
            <a:xfrm>
              <a:off x="6971" y="3157"/>
              <a:ext cx="97" cy="105"/>
            </a:xfrm>
            <a:custGeom>
              <a:avLst/>
              <a:gdLst>
                <a:gd name="T0" fmla="*/ 96 w 97"/>
                <a:gd name="T1" fmla="*/ 0 h 105"/>
                <a:gd name="T2" fmla="*/ 24 w 97"/>
                <a:gd name="T3" fmla="*/ 0 h 105"/>
                <a:gd name="T4" fmla="*/ 0 w 97"/>
                <a:gd name="T5" fmla="*/ 26 h 105"/>
                <a:gd name="T6" fmla="*/ 0 w 97"/>
                <a:gd name="T7" fmla="*/ 79 h 105"/>
                <a:gd name="T8" fmla="*/ 24 w 97"/>
                <a:gd name="T9" fmla="*/ 105 h 105"/>
                <a:gd name="T10" fmla="*/ 96 w 97"/>
                <a:gd name="T11" fmla="*/ 105 h 105"/>
              </a:gdLst>
              <a:ahLst/>
              <a:cxnLst>
                <a:cxn ang="0">
                  <a:pos x="T0" y="T1"/>
                </a:cxn>
                <a:cxn ang="0">
                  <a:pos x="T2" y="T3"/>
                </a:cxn>
                <a:cxn ang="0">
                  <a:pos x="T4" y="T5"/>
                </a:cxn>
                <a:cxn ang="0">
                  <a:pos x="T6" y="T7"/>
                </a:cxn>
                <a:cxn ang="0">
                  <a:pos x="T8" y="T9"/>
                </a:cxn>
                <a:cxn ang="0">
                  <a:pos x="T10" y="T11"/>
                </a:cxn>
              </a:cxnLst>
              <a:rect l="0" t="0" r="r" b="b"/>
              <a:pathLst>
                <a:path w="97" h="105">
                  <a:moveTo>
                    <a:pt x="96" y="0"/>
                  </a:moveTo>
                  <a:lnTo>
                    <a:pt x="24" y="0"/>
                  </a:lnTo>
                  <a:lnTo>
                    <a:pt x="0" y="26"/>
                  </a:lnTo>
                  <a:lnTo>
                    <a:pt x="0" y="79"/>
                  </a:lnTo>
                  <a:lnTo>
                    <a:pt x="24" y="105"/>
                  </a:lnTo>
                  <a:lnTo>
                    <a:pt x="96" y="105"/>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9" name="Freeform 277">
              <a:extLst>
                <a:ext uri="{FF2B5EF4-FFF2-40B4-BE49-F238E27FC236}">
                  <a16:creationId xmlns:a16="http://schemas.microsoft.com/office/drawing/2014/main" xmlns="" id="{857D9776-A3F5-4B66-841C-F32E4C732B4A}"/>
                </a:ext>
              </a:extLst>
            </p:cNvPr>
            <p:cNvSpPr>
              <a:spLocks/>
            </p:cNvSpPr>
            <p:nvPr/>
          </p:nvSpPr>
          <p:spPr bwMode="auto">
            <a:xfrm>
              <a:off x="7116" y="3157"/>
              <a:ext cx="0" cy="105"/>
            </a:xfrm>
            <a:custGeom>
              <a:avLst/>
              <a:gdLst>
                <a:gd name="T0" fmla="*/ 105 h 105"/>
                <a:gd name="T1" fmla="*/ 0 h 105"/>
              </a:gdLst>
              <a:ahLst/>
              <a:cxnLst>
                <a:cxn ang="0">
                  <a:pos x="0" y="T0"/>
                </a:cxn>
                <a:cxn ang="0">
                  <a:pos x="0" y="T1"/>
                </a:cxn>
              </a:cxnLst>
              <a:rect l="0" t="0" r="r" b="b"/>
              <a:pathLst>
                <a:path h="105">
                  <a:moveTo>
                    <a:pt x="0" y="105"/>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0" name="Freeform 278">
              <a:extLst>
                <a:ext uri="{FF2B5EF4-FFF2-40B4-BE49-F238E27FC236}">
                  <a16:creationId xmlns:a16="http://schemas.microsoft.com/office/drawing/2014/main" xmlns="" id="{22BEA4C4-90AE-4233-AE3D-E722FE72B585}"/>
                </a:ext>
              </a:extLst>
            </p:cNvPr>
            <p:cNvSpPr>
              <a:spLocks/>
            </p:cNvSpPr>
            <p:nvPr/>
          </p:nvSpPr>
          <p:spPr bwMode="auto">
            <a:xfrm>
              <a:off x="7116" y="3157"/>
              <a:ext cx="50" cy="53"/>
            </a:xfrm>
            <a:custGeom>
              <a:avLst/>
              <a:gdLst>
                <a:gd name="T0" fmla="*/ 0 w 50"/>
                <a:gd name="T1" fmla="*/ 26 h 53"/>
                <a:gd name="T2" fmla="*/ 23 w 50"/>
                <a:gd name="T3" fmla="*/ 0 h 53"/>
                <a:gd name="T4" fmla="*/ 50 w 50"/>
                <a:gd name="T5" fmla="*/ 26 h 53"/>
                <a:gd name="T6" fmla="*/ 50 w 50"/>
                <a:gd name="T7" fmla="*/ 52 h 53"/>
              </a:gdLst>
              <a:ahLst/>
              <a:cxnLst>
                <a:cxn ang="0">
                  <a:pos x="T0" y="T1"/>
                </a:cxn>
                <a:cxn ang="0">
                  <a:pos x="T2" y="T3"/>
                </a:cxn>
                <a:cxn ang="0">
                  <a:pos x="T4" y="T5"/>
                </a:cxn>
                <a:cxn ang="0">
                  <a:pos x="T6" y="T7"/>
                </a:cxn>
              </a:cxnLst>
              <a:rect l="0" t="0" r="r" b="b"/>
              <a:pathLst>
                <a:path w="50" h="53">
                  <a:moveTo>
                    <a:pt x="0" y="26"/>
                  </a:moveTo>
                  <a:lnTo>
                    <a:pt x="23" y="0"/>
                  </a:lnTo>
                  <a:lnTo>
                    <a:pt x="50" y="26"/>
                  </a:lnTo>
                  <a:lnTo>
                    <a:pt x="50" y="52"/>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1" name="Freeform 279">
              <a:extLst>
                <a:ext uri="{FF2B5EF4-FFF2-40B4-BE49-F238E27FC236}">
                  <a16:creationId xmlns:a16="http://schemas.microsoft.com/office/drawing/2014/main" xmlns="" id="{58D518EE-A2E1-4EAE-9871-ED843D9AF5C7}"/>
                </a:ext>
              </a:extLst>
            </p:cNvPr>
            <p:cNvSpPr>
              <a:spLocks/>
            </p:cNvSpPr>
            <p:nvPr/>
          </p:nvSpPr>
          <p:spPr bwMode="auto">
            <a:xfrm>
              <a:off x="7166" y="3157"/>
              <a:ext cx="48" cy="105"/>
            </a:xfrm>
            <a:custGeom>
              <a:avLst/>
              <a:gdLst>
                <a:gd name="T0" fmla="*/ 0 w 48"/>
                <a:gd name="T1" fmla="*/ 26 h 105"/>
                <a:gd name="T2" fmla="*/ 23 w 48"/>
                <a:gd name="T3" fmla="*/ 0 h 105"/>
                <a:gd name="T4" fmla="*/ 47 w 48"/>
                <a:gd name="T5" fmla="*/ 26 h 105"/>
                <a:gd name="T6" fmla="*/ 47 w 48"/>
                <a:gd name="T7" fmla="*/ 105 h 105"/>
              </a:gdLst>
              <a:ahLst/>
              <a:cxnLst>
                <a:cxn ang="0">
                  <a:pos x="T0" y="T1"/>
                </a:cxn>
                <a:cxn ang="0">
                  <a:pos x="T2" y="T3"/>
                </a:cxn>
                <a:cxn ang="0">
                  <a:pos x="T4" y="T5"/>
                </a:cxn>
                <a:cxn ang="0">
                  <a:pos x="T6" y="T7"/>
                </a:cxn>
              </a:cxnLst>
              <a:rect l="0" t="0" r="r" b="b"/>
              <a:pathLst>
                <a:path w="48" h="105">
                  <a:moveTo>
                    <a:pt x="0" y="26"/>
                  </a:moveTo>
                  <a:lnTo>
                    <a:pt x="23" y="0"/>
                  </a:lnTo>
                  <a:lnTo>
                    <a:pt x="47" y="26"/>
                  </a:lnTo>
                  <a:lnTo>
                    <a:pt x="47" y="105"/>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3558279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42E2D13-F9BA-4113-B7E4-617B8C277DB9}"/>
              </a:ext>
            </a:extLst>
          </p:cNvPr>
          <p:cNvSpPr>
            <a:spLocks noGrp="1"/>
          </p:cNvSpPr>
          <p:nvPr>
            <p:ph idx="1"/>
          </p:nvPr>
        </p:nvSpPr>
        <p:spPr>
          <a:xfrm>
            <a:off x="2022764" y="484909"/>
            <a:ext cx="8659091" cy="5692054"/>
          </a:xfrm>
        </p:spPr>
        <p:txBody>
          <a:bodyPr>
            <a:normAutofit/>
          </a:bodyPr>
          <a:lstStyle/>
          <a:p>
            <a:r>
              <a:rPr lang="id-ID" sz="2000" b="1" dirty="0"/>
              <a:t>Karena ϕ = 25° &lt; 28°, maka digunakan rumus Terzaghi untuk kondisi local shear failure.</a:t>
            </a:r>
          </a:p>
          <a:p>
            <a:r>
              <a:rPr lang="id-ID" sz="2000" b="1" dirty="0"/>
              <a:t>Dari tabel daya dukung Terzaghi untuk kondisi local shear failure diperoleh  : </a:t>
            </a:r>
          </a:p>
          <a:p>
            <a:r>
              <a:rPr lang="id-ID" sz="2000" b="1" dirty="0"/>
              <a:t>N’c     = 14,8</a:t>
            </a:r>
          </a:p>
          <a:p>
            <a:r>
              <a:rPr lang="id-ID" sz="2000" b="1" dirty="0"/>
              <a:t>N’q     = 5,6</a:t>
            </a:r>
          </a:p>
          <a:p>
            <a:r>
              <a:rPr lang="id-ID" sz="2000" b="1" dirty="0"/>
              <a:t>N’</a:t>
            </a:r>
            <a:r>
              <a:rPr lang="el-GR" sz="2000" b="1" dirty="0"/>
              <a:t>γ     = 3,2</a:t>
            </a:r>
          </a:p>
          <a:p>
            <a:r>
              <a:rPr lang="id-ID" sz="2000" b="1" dirty="0"/>
              <a:t>q’ult        = c’ N’c + Df </a:t>
            </a:r>
            <a:r>
              <a:rPr lang="el-GR" sz="2000" b="1" dirty="0"/>
              <a:t>γ </a:t>
            </a:r>
            <a:r>
              <a:rPr lang="id-ID" sz="2000" b="1" dirty="0"/>
              <a:t>N’q + 0,5 </a:t>
            </a:r>
            <a:r>
              <a:rPr lang="el-GR" sz="2000" b="1" dirty="0"/>
              <a:t>γ </a:t>
            </a:r>
            <a:r>
              <a:rPr lang="id-ID" sz="2000" b="1" dirty="0"/>
              <a:t>B N’</a:t>
            </a:r>
            <a:r>
              <a:rPr lang="el-GR" sz="2000" b="1" dirty="0"/>
              <a:t>γ</a:t>
            </a:r>
          </a:p>
          <a:p>
            <a:r>
              <a:rPr lang="el-GR" sz="2000" b="1" dirty="0"/>
              <a:t>= 1,2 ×2/3× 14,8 + 0,4 × 1,6 × 5,6 + 0,5 × 1,6 × 0,6 × 3,2</a:t>
            </a:r>
          </a:p>
          <a:p>
            <a:r>
              <a:rPr lang="el-GR" sz="2000" b="1" dirty="0"/>
              <a:t>= 16,96 </a:t>
            </a:r>
            <a:r>
              <a:rPr lang="id-ID" sz="2000" b="1" dirty="0"/>
              <a:t>t/m2</a:t>
            </a:r>
          </a:p>
          <a:p>
            <a:endParaRPr lang="id-ID" sz="2000" b="1" dirty="0"/>
          </a:p>
          <a:p>
            <a:r>
              <a:rPr lang="id-ID" sz="2000" b="1" dirty="0"/>
              <a:t>Daya dukung tanah yang diijinkan:</a:t>
            </a:r>
          </a:p>
          <a:p>
            <a:r>
              <a:rPr lang="id-ID" sz="2000" b="1" dirty="0"/>
              <a:t>q’all    = (1/SF) q’ult</a:t>
            </a:r>
          </a:p>
          <a:p>
            <a:r>
              <a:rPr lang="id-ID" sz="2000" b="1" dirty="0"/>
              <a:t>= (1/2,5) × 16,96</a:t>
            </a:r>
          </a:p>
          <a:p>
            <a:r>
              <a:rPr lang="id-ID" sz="2000" b="1" dirty="0"/>
              <a:t>= 6,784 t/m2</a:t>
            </a:r>
          </a:p>
          <a:p>
            <a:endParaRPr lang="id-ID" sz="1800" dirty="0"/>
          </a:p>
        </p:txBody>
      </p:sp>
    </p:spTree>
    <p:extLst>
      <p:ext uri="{BB962C8B-B14F-4D97-AF65-F5344CB8AC3E}">
        <p14:creationId xmlns:p14="http://schemas.microsoft.com/office/powerpoint/2010/main" val="10760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AE0360-101F-4BAE-BA3E-8E52F207EF2C}"/>
              </a:ext>
            </a:extLst>
          </p:cNvPr>
          <p:cNvSpPr>
            <a:spLocks noGrp="1"/>
          </p:cNvSpPr>
          <p:nvPr>
            <p:ph type="title"/>
          </p:nvPr>
        </p:nvSpPr>
        <p:spPr>
          <a:xfrm>
            <a:off x="838199" y="414992"/>
            <a:ext cx="3968931" cy="594751"/>
          </a:xfrm>
        </p:spPr>
        <p:txBody>
          <a:bodyPr>
            <a:normAutofit/>
          </a:bodyPr>
          <a:lstStyle/>
          <a:p>
            <a:r>
              <a:rPr lang="id-ID" sz="3200" dirty="0" smtClean="0"/>
              <a:t>Conth </a:t>
            </a:r>
            <a:r>
              <a:rPr lang="id-ID" sz="3200" dirty="0"/>
              <a:t>soal 2</a:t>
            </a:r>
          </a:p>
        </p:txBody>
      </p:sp>
      <p:sp>
        <p:nvSpPr>
          <p:cNvPr id="3" name="Content Placeholder 2">
            <a:extLst>
              <a:ext uri="{FF2B5EF4-FFF2-40B4-BE49-F238E27FC236}">
                <a16:creationId xmlns:a16="http://schemas.microsoft.com/office/drawing/2014/main" xmlns="" id="{02EB7A16-FEF5-4570-97FB-4BD1636D77EF}"/>
              </a:ext>
            </a:extLst>
          </p:cNvPr>
          <p:cNvSpPr>
            <a:spLocks noGrp="1"/>
          </p:cNvSpPr>
          <p:nvPr>
            <p:ph idx="1"/>
          </p:nvPr>
        </p:nvSpPr>
        <p:spPr>
          <a:xfrm>
            <a:off x="5043054" y="775857"/>
            <a:ext cx="6310745" cy="5401106"/>
          </a:xfrm>
        </p:spPr>
        <p:txBody>
          <a:bodyPr>
            <a:normAutofit lnSpcReduction="10000"/>
          </a:bodyPr>
          <a:lstStyle/>
          <a:p>
            <a:r>
              <a:rPr lang="id-ID" dirty="0"/>
              <a:t>Pada suatu bangunan direncanakan dengan pondasi menerus terendam seperti pada gambar. Hitunglah daya dukung tanah, bila angka keamanan (safety faktor) = 2.5</a:t>
            </a:r>
          </a:p>
          <a:p>
            <a:r>
              <a:rPr lang="el-GR" dirty="0"/>
              <a:t>ϕ      = 25°</a:t>
            </a:r>
          </a:p>
          <a:p>
            <a:r>
              <a:rPr lang="id-ID" dirty="0"/>
              <a:t>c       = 1,2 t/m2</a:t>
            </a:r>
          </a:p>
          <a:p>
            <a:r>
              <a:rPr lang="de-DE" dirty="0"/>
              <a:t>Df    = 40 cm = 0,4 m B      = 60 cm = 0,6 m γ       = 1,6 t/m3</a:t>
            </a:r>
          </a:p>
          <a:p>
            <a:r>
              <a:rPr lang="de-DE" dirty="0"/>
              <a:t>γw       = 1 t/m3</a:t>
            </a:r>
          </a:p>
          <a:p>
            <a:r>
              <a:rPr lang="id-ID" dirty="0"/>
              <a:t>Karena ϕ = 25° &lt; 28°, maka digunakan rumus Terzaghi untuk kondisi local shear failure.</a:t>
            </a:r>
          </a:p>
          <a:p>
            <a:endParaRPr lang="id-ID" dirty="0"/>
          </a:p>
          <a:p>
            <a:endParaRPr lang="id-ID" dirty="0"/>
          </a:p>
          <a:p>
            <a:endParaRPr lang="id-ID" sz="2000" dirty="0"/>
          </a:p>
        </p:txBody>
      </p:sp>
      <p:grpSp>
        <p:nvGrpSpPr>
          <p:cNvPr id="4" name="Group 2">
            <a:extLst>
              <a:ext uri="{FF2B5EF4-FFF2-40B4-BE49-F238E27FC236}">
                <a16:creationId xmlns:a16="http://schemas.microsoft.com/office/drawing/2014/main" xmlns="" id="{2DA782C0-7702-40A6-BA70-EB7FB419A3BE}"/>
              </a:ext>
            </a:extLst>
          </p:cNvPr>
          <p:cNvGrpSpPr>
            <a:grpSpLocks/>
          </p:cNvGrpSpPr>
          <p:nvPr/>
        </p:nvGrpSpPr>
        <p:grpSpPr bwMode="auto">
          <a:xfrm>
            <a:off x="951633" y="1440873"/>
            <a:ext cx="3398694" cy="4516581"/>
            <a:chOff x="4059" y="1286"/>
            <a:chExt cx="3689" cy="2796"/>
          </a:xfrm>
        </p:grpSpPr>
        <p:sp>
          <p:nvSpPr>
            <p:cNvPr id="5" name="Freeform 3">
              <a:extLst>
                <a:ext uri="{FF2B5EF4-FFF2-40B4-BE49-F238E27FC236}">
                  <a16:creationId xmlns:a16="http://schemas.microsoft.com/office/drawing/2014/main" xmlns="" id="{2E99F723-D547-4AD7-8F43-2C4137268483}"/>
                </a:ext>
              </a:extLst>
            </p:cNvPr>
            <p:cNvSpPr>
              <a:spLocks/>
            </p:cNvSpPr>
            <p:nvPr/>
          </p:nvSpPr>
          <p:spPr bwMode="auto">
            <a:xfrm>
              <a:off x="6611" y="402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Freeform 4">
              <a:extLst>
                <a:ext uri="{FF2B5EF4-FFF2-40B4-BE49-F238E27FC236}">
                  <a16:creationId xmlns:a16="http://schemas.microsoft.com/office/drawing/2014/main" xmlns="" id="{DF1986DA-8B45-4593-9B23-B51082B0F2EA}"/>
                </a:ext>
              </a:extLst>
            </p:cNvPr>
            <p:cNvSpPr>
              <a:spLocks/>
            </p:cNvSpPr>
            <p:nvPr/>
          </p:nvSpPr>
          <p:spPr bwMode="auto">
            <a:xfrm>
              <a:off x="6614" y="400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 name="Freeform 5">
              <a:extLst>
                <a:ext uri="{FF2B5EF4-FFF2-40B4-BE49-F238E27FC236}">
                  <a16:creationId xmlns:a16="http://schemas.microsoft.com/office/drawing/2014/main" xmlns="" id="{678EB6AD-D737-4925-99A9-37DAAC1A10B9}"/>
                </a:ext>
              </a:extLst>
            </p:cNvPr>
            <p:cNvSpPr>
              <a:spLocks/>
            </p:cNvSpPr>
            <p:nvPr/>
          </p:nvSpPr>
          <p:spPr bwMode="auto">
            <a:xfrm>
              <a:off x="6542" y="402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 name="Freeform 6">
              <a:extLst>
                <a:ext uri="{FF2B5EF4-FFF2-40B4-BE49-F238E27FC236}">
                  <a16:creationId xmlns:a16="http://schemas.microsoft.com/office/drawing/2014/main" xmlns="" id="{E99B0116-97AC-4507-B1F3-A696AAE31933}"/>
                </a:ext>
              </a:extLst>
            </p:cNvPr>
            <p:cNvSpPr>
              <a:spLocks/>
            </p:cNvSpPr>
            <p:nvPr/>
          </p:nvSpPr>
          <p:spPr bwMode="auto">
            <a:xfrm>
              <a:off x="6528" y="402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 name="Freeform 7">
              <a:extLst>
                <a:ext uri="{FF2B5EF4-FFF2-40B4-BE49-F238E27FC236}">
                  <a16:creationId xmlns:a16="http://schemas.microsoft.com/office/drawing/2014/main" xmlns="" id="{2A7FBC2D-C5A9-4565-8CD1-F2F276E8EA38}"/>
                </a:ext>
              </a:extLst>
            </p:cNvPr>
            <p:cNvSpPr>
              <a:spLocks/>
            </p:cNvSpPr>
            <p:nvPr/>
          </p:nvSpPr>
          <p:spPr bwMode="auto">
            <a:xfrm>
              <a:off x="6451" y="403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 name="Freeform 8">
              <a:extLst>
                <a:ext uri="{FF2B5EF4-FFF2-40B4-BE49-F238E27FC236}">
                  <a16:creationId xmlns:a16="http://schemas.microsoft.com/office/drawing/2014/main" xmlns="" id="{7493F743-1618-4B5C-AEDB-6F7F0502C28D}"/>
                </a:ext>
              </a:extLst>
            </p:cNvPr>
            <p:cNvSpPr>
              <a:spLocks/>
            </p:cNvSpPr>
            <p:nvPr/>
          </p:nvSpPr>
          <p:spPr bwMode="auto">
            <a:xfrm>
              <a:off x="6381" y="403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 name="Freeform 9">
              <a:extLst>
                <a:ext uri="{FF2B5EF4-FFF2-40B4-BE49-F238E27FC236}">
                  <a16:creationId xmlns:a16="http://schemas.microsoft.com/office/drawing/2014/main" xmlns="" id="{692F42AE-A874-4C04-8AAB-D43EA871A5D7}"/>
                </a:ext>
              </a:extLst>
            </p:cNvPr>
            <p:cNvSpPr>
              <a:spLocks/>
            </p:cNvSpPr>
            <p:nvPr/>
          </p:nvSpPr>
          <p:spPr bwMode="auto">
            <a:xfrm>
              <a:off x="6367" y="403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 name="Freeform 10">
              <a:extLst>
                <a:ext uri="{FF2B5EF4-FFF2-40B4-BE49-F238E27FC236}">
                  <a16:creationId xmlns:a16="http://schemas.microsoft.com/office/drawing/2014/main" xmlns="" id="{739C6830-702A-447B-998A-CDE24A35A456}"/>
                </a:ext>
              </a:extLst>
            </p:cNvPr>
            <p:cNvSpPr>
              <a:spLocks/>
            </p:cNvSpPr>
            <p:nvPr/>
          </p:nvSpPr>
          <p:spPr bwMode="auto">
            <a:xfrm>
              <a:off x="6379" y="407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 name="Freeform 11">
              <a:extLst>
                <a:ext uri="{FF2B5EF4-FFF2-40B4-BE49-F238E27FC236}">
                  <a16:creationId xmlns:a16="http://schemas.microsoft.com/office/drawing/2014/main" xmlns="" id="{F5568B61-841B-4229-834C-ADD6834CCC8A}"/>
                </a:ext>
              </a:extLst>
            </p:cNvPr>
            <p:cNvSpPr>
              <a:spLocks/>
            </p:cNvSpPr>
            <p:nvPr/>
          </p:nvSpPr>
          <p:spPr bwMode="auto">
            <a:xfrm>
              <a:off x="6384" y="399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 name="Freeform 12">
              <a:extLst>
                <a:ext uri="{FF2B5EF4-FFF2-40B4-BE49-F238E27FC236}">
                  <a16:creationId xmlns:a16="http://schemas.microsoft.com/office/drawing/2014/main" xmlns="" id="{5F6F45CB-E1B7-474D-9032-48F0110C12B2}"/>
                </a:ext>
              </a:extLst>
            </p:cNvPr>
            <p:cNvSpPr>
              <a:spLocks/>
            </p:cNvSpPr>
            <p:nvPr/>
          </p:nvSpPr>
          <p:spPr bwMode="auto">
            <a:xfrm>
              <a:off x="6290" y="403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 name="Freeform 13">
              <a:extLst>
                <a:ext uri="{FF2B5EF4-FFF2-40B4-BE49-F238E27FC236}">
                  <a16:creationId xmlns:a16="http://schemas.microsoft.com/office/drawing/2014/main" xmlns="" id="{D108850E-E4A2-4C66-900F-AE40E997F4A9}"/>
                </a:ext>
              </a:extLst>
            </p:cNvPr>
            <p:cNvSpPr>
              <a:spLocks/>
            </p:cNvSpPr>
            <p:nvPr/>
          </p:nvSpPr>
          <p:spPr bwMode="auto">
            <a:xfrm>
              <a:off x="6290" y="401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 name="Freeform 14">
              <a:extLst>
                <a:ext uri="{FF2B5EF4-FFF2-40B4-BE49-F238E27FC236}">
                  <a16:creationId xmlns:a16="http://schemas.microsoft.com/office/drawing/2014/main" xmlns="" id="{453639A3-E556-44CD-B64E-1D49E534BA04}"/>
                </a:ext>
              </a:extLst>
            </p:cNvPr>
            <p:cNvSpPr>
              <a:spLocks/>
            </p:cNvSpPr>
            <p:nvPr/>
          </p:nvSpPr>
          <p:spPr bwMode="auto">
            <a:xfrm>
              <a:off x="6220" y="404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 name="Freeform 15">
              <a:extLst>
                <a:ext uri="{FF2B5EF4-FFF2-40B4-BE49-F238E27FC236}">
                  <a16:creationId xmlns:a16="http://schemas.microsoft.com/office/drawing/2014/main" xmlns="" id="{C66F54EA-FFBF-4353-BD52-AA5C1BC1346C}"/>
                </a:ext>
              </a:extLst>
            </p:cNvPr>
            <p:cNvSpPr>
              <a:spLocks/>
            </p:cNvSpPr>
            <p:nvPr/>
          </p:nvSpPr>
          <p:spPr bwMode="auto">
            <a:xfrm>
              <a:off x="6206" y="404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 name="Freeform 16">
              <a:extLst>
                <a:ext uri="{FF2B5EF4-FFF2-40B4-BE49-F238E27FC236}">
                  <a16:creationId xmlns:a16="http://schemas.microsoft.com/office/drawing/2014/main" xmlns="" id="{223B3773-80E1-4941-AD65-AB7F20CD3AE3}"/>
                </a:ext>
              </a:extLst>
            </p:cNvPr>
            <p:cNvSpPr>
              <a:spLocks/>
            </p:cNvSpPr>
            <p:nvPr/>
          </p:nvSpPr>
          <p:spPr bwMode="auto">
            <a:xfrm>
              <a:off x="6153" y="404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 name="Freeform 17">
              <a:extLst>
                <a:ext uri="{FF2B5EF4-FFF2-40B4-BE49-F238E27FC236}">
                  <a16:creationId xmlns:a16="http://schemas.microsoft.com/office/drawing/2014/main" xmlns="" id="{D99DE418-1D0B-486A-8AD5-C858BF376BC4}"/>
                </a:ext>
              </a:extLst>
            </p:cNvPr>
            <p:cNvSpPr>
              <a:spLocks/>
            </p:cNvSpPr>
            <p:nvPr/>
          </p:nvSpPr>
          <p:spPr bwMode="auto">
            <a:xfrm>
              <a:off x="6129" y="404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 name="Freeform 18">
              <a:extLst>
                <a:ext uri="{FF2B5EF4-FFF2-40B4-BE49-F238E27FC236}">
                  <a16:creationId xmlns:a16="http://schemas.microsoft.com/office/drawing/2014/main" xmlns="" id="{FC6E9C0F-451E-4B6C-BBDA-AB6EA30D0201}"/>
                </a:ext>
              </a:extLst>
            </p:cNvPr>
            <p:cNvSpPr>
              <a:spLocks/>
            </p:cNvSpPr>
            <p:nvPr/>
          </p:nvSpPr>
          <p:spPr bwMode="auto">
            <a:xfrm>
              <a:off x="6060" y="4051"/>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 name="Freeform 19">
              <a:extLst>
                <a:ext uri="{FF2B5EF4-FFF2-40B4-BE49-F238E27FC236}">
                  <a16:creationId xmlns:a16="http://schemas.microsoft.com/office/drawing/2014/main" xmlns="" id="{C53D3E0B-5F31-43CC-B49D-AEEFE658DAAD}"/>
                </a:ext>
              </a:extLst>
            </p:cNvPr>
            <p:cNvSpPr>
              <a:spLocks/>
            </p:cNvSpPr>
            <p:nvPr/>
          </p:nvSpPr>
          <p:spPr bwMode="auto">
            <a:xfrm>
              <a:off x="6045" y="4051"/>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 name="Freeform 20">
              <a:extLst>
                <a:ext uri="{FF2B5EF4-FFF2-40B4-BE49-F238E27FC236}">
                  <a16:creationId xmlns:a16="http://schemas.microsoft.com/office/drawing/2014/main" xmlns="" id="{230C108B-7FBF-4857-9913-48DD13C90AED}"/>
                </a:ext>
              </a:extLst>
            </p:cNvPr>
            <p:cNvSpPr>
              <a:spLocks/>
            </p:cNvSpPr>
            <p:nvPr/>
          </p:nvSpPr>
          <p:spPr bwMode="auto">
            <a:xfrm>
              <a:off x="5966" y="405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 name="Freeform 21">
              <a:extLst>
                <a:ext uri="{FF2B5EF4-FFF2-40B4-BE49-F238E27FC236}">
                  <a16:creationId xmlns:a16="http://schemas.microsoft.com/office/drawing/2014/main" xmlns="" id="{66E71471-78D5-4C19-B491-2A06045E2D44}"/>
                </a:ext>
              </a:extLst>
            </p:cNvPr>
            <p:cNvSpPr>
              <a:spLocks/>
            </p:cNvSpPr>
            <p:nvPr/>
          </p:nvSpPr>
          <p:spPr bwMode="auto">
            <a:xfrm>
              <a:off x="5899" y="405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 name="Freeform 22">
              <a:extLst>
                <a:ext uri="{FF2B5EF4-FFF2-40B4-BE49-F238E27FC236}">
                  <a16:creationId xmlns:a16="http://schemas.microsoft.com/office/drawing/2014/main" xmlns="" id="{B3934F78-7919-4CA4-8271-68967782C18A}"/>
                </a:ext>
              </a:extLst>
            </p:cNvPr>
            <p:cNvSpPr>
              <a:spLocks/>
            </p:cNvSpPr>
            <p:nvPr/>
          </p:nvSpPr>
          <p:spPr bwMode="auto">
            <a:xfrm>
              <a:off x="5884" y="405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 name="Freeform 23">
              <a:extLst>
                <a:ext uri="{FF2B5EF4-FFF2-40B4-BE49-F238E27FC236}">
                  <a16:creationId xmlns:a16="http://schemas.microsoft.com/office/drawing/2014/main" xmlns="" id="{FFF15BEC-01C0-4466-B7FD-09DDCB428487}"/>
                </a:ext>
              </a:extLst>
            </p:cNvPr>
            <p:cNvSpPr>
              <a:spLocks/>
            </p:cNvSpPr>
            <p:nvPr/>
          </p:nvSpPr>
          <p:spPr bwMode="auto">
            <a:xfrm>
              <a:off x="5805" y="406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 name="Freeform 24">
              <a:extLst>
                <a:ext uri="{FF2B5EF4-FFF2-40B4-BE49-F238E27FC236}">
                  <a16:creationId xmlns:a16="http://schemas.microsoft.com/office/drawing/2014/main" xmlns="" id="{D324E8B6-1795-40A3-BAAA-7E475DFBA62A}"/>
                </a:ext>
              </a:extLst>
            </p:cNvPr>
            <p:cNvSpPr>
              <a:spLocks/>
            </p:cNvSpPr>
            <p:nvPr/>
          </p:nvSpPr>
          <p:spPr bwMode="auto">
            <a:xfrm>
              <a:off x="5738" y="406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 name="Freeform 25">
              <a:extLst>
                <a:ext uri="{FF2B5EF4-FFF2-40B4-BE49-F238E27FC236}">
                  <a16:creationId xmlns:a16="http://schemas.microsoft.com/office/drawing/2014/main" xmlns="" id="{15D40BEB-1877-4A7B-9432-638E03CF49A7}"/>
                </a:ext>
              </a:extLst>
            </p:cNvPr>
            <p:cNvSpPr>
              <a:spLocks/>
            </p:cNvSpPr>
            <p:nvPr/>
          </p:nvSpPr>
          <p:spPr bwMode="auto">
            <a:xfrm>
              <a:off x="5724" y="406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 name="Freeform 26">
              <a:extLst>
                <a:ext uri="{FF2B5EF4-FFF2-40B4-BE49-F238E27FC236}">
                  <a16:creationId xmlns:a16="http://schemas.microsoft.com/office/drawing/2014/main" xmlns="" id="{0D0AB6BC-FBA9-42A1-89FC-02CF679BF467}"/>
                </a:ext>
              </a:extLst>
            </p:cNvPr>
            <p:cNvSpPr>
              <a:spLocks/>
            </p:cNvSpPr>
            <p:nvPr/>
          </p:nvSpPr>
          <p:spPr bwMode="auto">
            <a:xfrm>
              <a:off x="5726" y="403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9" name="Freeform 27">
              <a:extLst>
                <a:ext uri="{FF2B5EF4-FFF2-40B4-BE49-F238E27FC236}">
                  <a16:creationId xmlns:a16="http://schemas.microsoft.com/office/drawing/2014/main" xmlns="" id="{4895DFD4-7B6C-4B04-80DF-26E4019A9262}"/>
                </a:ext>
              </a:extLst>
            </p:cNvPr>
            <p:cNvSpPr>
              <a:spLocks/>
            </p:cNvSpPr>
            <p:nvPr/>
          </p:nvSpPr>
          <p:spPr bwMode="auto">
            <a:xfrm>
              <a:off x="5740" y="402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0" name="Freeform 28">
              <a:extLst>
                <a:ext uri="{FF2B5EF4-FFF2-40B4-BE49-F238E27FC236}">
                  <a16:creationId xmlns:a16="http://schemas.microsoft.com/office/drawing/2014/main" xmlns="" id="{3FE57938-4344-4ACA-A284-3A29CA700C44}"/>
                </a:ext>
              </a:extLst>
            </p:cNvPr>
            <p:cNvSpPr>
              <a:spLocks/>
            </p:cNvSpPr>
            <p:nvPr/>
          </p:nvSpPr>
          <p:spPr bwMode="auto">
            <a:xfrm>
              <a:off x="5644" y="407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1" name="Freeform 29">
              <a:extLst>
                <a:ext uri="{FF2B5EF4-FFF2-40B4-BE49-F238E27FC236}">
                  <a16:creationId xmlns:a16="http://schemas.microsoft.com/office/drawing/2014/main" xmlns="" id="{7ACE6F91-7E5E-4B95-8702-62E43B8EDB27}"/>
                </a:ext>
              </a:extLst>
            </p:cNvPr>
            <p:cNvSpPr>
              <a:spLocks/>
            </p:cNvSpPr>
            <p:nvPr/>
          </p:nvSpPr>
          <p:spPr bwMode="auto">
            <a:xfrm>
              <a:off x="5594" y="407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2" name="Freeform 30">
              <a:extLst>
                <a:ext uri="{FF2B5EF4-FFF2-40B4-BE49-F238E27FC236}">
                  <a16:creationId xmlns:a16="http://schemas.microsoft.com/office/drawing/2014/main" xmlns="" id="{FF0A0D4E-9457-4D4B-9965-A8BD4E6A4F33}"/>
                </a:ext>
              </a:extLst>
            </p:cNvPr>
            <p:cNvSpPr>
              <a:spLocks/>
            </p:cNvSpPr>
            <p:nvPr/>
          </p:nvSpPr>
          <p:spPr bwMode="auto">
            <a:xfrm>
              <a:off x="5649" y="4041"/>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3" name="Freeform 31">
              <a:extLst>
                <a:ext uri="{FF2B5EF4-FFF2-40B4-BE49-F238E27FC236}">
                  <a16:creationId xmlns:a16="http://schemas.microsoft.com/office/drawing/2014/main" xmlns="" id="{FABCFE13-61B9-4D88-B7CB-8A5FD338E67C}"/>
                </a:ext>
              </a:extLst>
            </p:cNvPr>
            <p:cNvSpPr>
              <a:spLocks/>
            </p:cNvSpPr>
            <p:nvPr/>
          </p:nvSpPr>
          <p:spPr bwMode="auto">
            <a:xfrm>
              <a:off x="5647" y="403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4" name="Freeform 32">
              <a:extLst>
                <a:ext uri="{FF2B5EF4-FFF2-40B4-BE49-F238E27FC236}">
                  <a16:creationId xmlns:a16="http://schemas.microsoft.com/office/drawing/2014/main" xmlns="" id="{F38CDF44-0FB8-420C-8E9B-3F2ADC04EBDE}"/>
                </a:ext>
              </a:extLst>
            </p:cNvPr>
            <p:cNvSpPr>
              <a:spLocks/>
            </p:cNvSpPr>
            <p:nvPr/>
          </p:nvSpPr>
          <p:spPr bwMode="auto">
            <a:xfrm>
              <a:off x="5577" y="407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5" name="Freeform 33">
              <a:extLst>
                <a:ext uri="{FF2B5EF4-FFF2-40B4-BE49-F238E27FC236}">
                  <a16:creationId xmlns:a16="http://schemas.microsoft.com/office/drawing/2014/main" xmlns="" id="{E6B9F71B-40E5-4935-9077-EBAE9619F6C4}"/>
                </a:ext>
              </a:extLst>
            </p:cNvPr>
            <p:cNvSpPr>
              <a:spLocks/>
            </p:cNvSpPr>
            <p:nvPr/>
          </p:nvSpPr>
          <p:spPr bwMode="auto">
            <a:xfrm>
              <a:off x="5563" y="407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6" name="Freeform 34">
              <a:extLst>
                <a:ext uri="{FF2B5EF4-FFF2-40B4-BE49-F238E27FC236}">
                  <a16:creationId xmlns:a16="http://schemas.microsoft.com/office/drawing/2014/main" xmlns="" id="{1428CDBF-D47C-4AD9-A73D-5C95E68FA470}"/>
                </a:ext>
              </a:extLst>
            </p:cNvPr>
            <p:cNvSpPr>
              <a:spLocks/>
            </p:cNvSpPr>
            <p:nvPr/>
          </p:nvSpPr>
          <p:spPr bwMode="auto">
            <a:xfrm>
              <a:off x="5484" y="407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7" name="Freeform 35">
              <a:extLst>
                <a:ext uri="{FF2B5EF4-FFF2-40B4-BE49-F238E27FC236}">
                  <a16:creationId xmlns:a16="http://schemas.microsoft.com/office/drawing/2014/main" xmlns="" id="{24D36AF8-8592-42E7-84F2-5118220F3CE4}"/>
                </a:ext>
              </a:extLst>
            </p:cNvPr>
            <p:cNvSpPr>
              <a:spLocks/>
            </p:cNvSpPr>
            <p:nvPr/>
          </p:nvSpPr>
          <p:spPr bwMode="auto">
            <a:xfrm>
              <a:off x="6652" y="403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8" name="Freeform 36">
              <a:extLst>
                <a:ext uri="{FF2B5EF4-FFF2-40B4-BE49-F238E27FC236}">
                  <a16:creationId xmlns:a16="http://schemas.microsoft.com/office/drawing/2014/main" xmlns="" id="{845F9EFD-CF4F-4F51-94B7-59DC48AE7ED1}"/>
                </a:ext>
              </a:extLst>
            </p:cNvPr>
            <p:cNvSpPr>
              <a:spLocks/>
            </p:cNvSpPr>
            <p:nvPr/>
          </p:nvSpPr>
          <p:spPr bwMode="auto">
            <a:xfrm>
              <a:off x="6652" y="404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9" name="Freeform 37">
              <a:extLst>
                <a:ext uri="{FF2B5EF4-FFF2-40B4-BE49-F238E27FC236}">
                  <a16:creationId xmlns:a16="http://schemas.microsoft.com/office/drawing/2014/main" xmlns="" id="{A160AE2D-5A4D-4E38-9780-B5A55C1DA4B4}"/>
                </a:ext>
              </a:extLst>
            </p:cNvPr>
            <p:cNvSpPr>
              <a:spLocks/>
            </p:cNvSpPr>
            <p:nvPr/>
          </p:nvSpPr>
          <p:spPr bwMode="auto">
            <a:xfrm>
              <a:off x="6551" y="405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0" name="Freeform 38">
              <a:extLst>
                <a:ext uri="{FF2B5EF4-FFF2-40B4-BE49-F238E27FC236}">
                  <a16:creationId xmlns:a16="http://schemas.microsoft.com/office/drawing/2014/main" xmlns="" id="{6568144E-C1DC-4E7C-B52C-B7A1C504B0AD}"/>
                </a:ext>
              </a:extLst>
            </p:cNvPr>
            <p:cNvSpPr>
              <a:spLocks/>
            </p:cNvSpPr>
            <p:nvPr/>
          </p:nvSpPr>
          <p:spPr bwMode="auto">
            <a:xfrm>
              <a:off x="6523" y="406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1" name="Freeform 39">
              <a:extLst>
                <a:ext uri="{FF2B5EF4-FFF2-40B4-BE49-F238E27FC236}">
                  <a16:creationId xmlns:a16="http://schemas.microsoft.com/office/drawing/2014/main" xmlns="" id="{408F6EEC-639B-4349-A35D-C0084500FEC2}"/>
                </a:ext>
              </a:extLst>
            </p:cNvPr>
            <p:cNvSpPr>
              <a:spLocks/>
            </p:cNvSpPr>
            <p:nvPr/>
          </p:nvSpPr>
          <p:spPr bwMode="auto">
            <a:xfrm>
              <a:off x="6254" y="402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2" name="Freeform 40">
              <a:extLst>
                <a:ext uri="{FF2B5EF4-FFF2-40B4-BE49-F238E27FC236}">
                  <a16:creationId xmlns:a16="http://schemas.microsoft.com/office/drawing/2014/main" xmlns="" id="{1AC33A83-2C17-40A3-B073-C0BCBADAC133}"/>
                </a:ext>
              </a:extLst>
            </p:cNvPr>
            <p:cNvSpPr>
              <a:spLocks/>
            </p:cNvSpPr>
            <p:nvPr/>
          </p:nvSpPr>
          <p:spPr bwMode="auto">
            <a:xfrm>
              <a:off x="6124" y="404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3" name="Freeform 41">
              <a:extLst>
                <a:ext uri="{FF2B5EF4-FFF2-40B4-BE49-F238E27FC236}">
                  <a16:creationId xmlns:a16="http://schemas.microsoft.com/office/drawing/2014/main" xmlns="" id="{DFB3C440-7D05-4A79-8750-D0737AA6CFAF}"/>
                </a:ext>
              </a:extLst>
            </p:cNvPr>
            <p:cNvSpPr>
              <a:spLocks/>
            </p:cNvSpPr>
            <p:nvPr/>
          </p:nvSpPr>
          <p:spPr bwMode="auto">
            <a:xfrm>
              <a:off x="6103" y="404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4" name="Freeform 42">
              <a:extLst>
                <a:ext uri="{FF2B5EF4-FFF2-40B4-BE49-F238E27FC236}">
                  <a16:creationId xmlns:a16="http://schemas.microsoft.com/office/drawing/2014/main" xmlns="" id="{EDF13016-97C8-4ABF-8216-01302599C449}"/>
                </a:ext>
              </a:extLst>
            </p:cNvPr>
            <p:cNvSpPr>
              <a:spLocks/>
            </p:cNvSpPr>
            <p:nvPr/>
          </p:nvSpPr>
          <p:spPr bwMode="auto">
            <a:xfrm>
              <a:off x="5755" y="403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5" name="Freeform 43">
              <a:extLst>
                <a:ext uri="{FF2B5EF4-FFF2-40B4-BE49-F238E27FC236}">
                  <a16:creationId xmlns:a16="http://schemas.microsoft.com/office/drawing/2014/main" xmlns="" id="{CF46BD43-49D0-4E20-94A2-62309E7DD946}"/>
                </a:ext>
              </a:extLst>
            </p:cNvPr>
            <p:cNvSpPr>
              <a:spLocks/>
            </p:cNvSpPr>
            <p:nvPr/>
          </p:nvSpPr>
          <p:spPr bwMode="auto">
            <a:xfrm>
              <a:off x="5356" y="402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6" name="Freeform 44">
              <a:extLst>
                <a:ext uri="{FF2B5EF4-FFF2-40B4-BE49-F238E27FC236}">
                  <a16:creationId xmlns:a16="http://schemas.microsoft.com/office/drawing/2014/main" xmlns="" id="{C6B178E2-76B2-495F-9164-3360C94BC846}"/>
                </a:ext>
              </a:extLst>
            </p:cNvPr>
            <p:cNvSpPr>
              <a:spLocks/>
            </p:cNvSpPr>
            <p:nvPr/>
          </p:nvSpPr>
          <p:spPr bwMode="auto">
            <a:xfrm>
              <a:off x="5328" y="402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7" name="Freeform 45">
              <a:extLst>
                <a:ext uri="{FF2B5EF4-FFF2-40B4-BE49-F238E27FC236}">
                  <a16:creationId xmlns:a16="http://schemas.microsoft.com/office/drawing/2014/main" xmlns="" id="{EC53454B-03FF-4398-A5ED-0E23794E51D8}"/>
                </a:ext>
              </a:extLst>
            </p:cNvPr>
            <p:cNvSpPr>
              <a:spLocks/>
            </p:cNvSpPr>
            <p:nvPr/>
          </p:nvSpPr>
          <p:spPr bwMode="auto">
            <a:xfrm>
              <a:off x="5193" y="405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8" name="Freeform 46">
              <a:extLst>
                <a:ext uri="{FF2B5EF4-FFF2-40B4-BE49-F238E27FC236}">
                  <a16:creationId xmlns:a16="http://schemas.microsoft.com/office/drawing/2014/main" xmlns="" id="{2DA2CB95-65FC-4DF9-AD3E-2B79F23F0199}"/>
                </a:ext>
              </a:extLst>
            </p:cNvPr>
            <p:cNvSpPr>
              <a:spLocks/>
            </p:cNvSpPr>
            <p:nvPr/>
          </p:nvSpPr>
          <p:spPr bwMode="auto">
            <a:xfrm>
              <a:off x="4795" y="404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9" name="Freeform 47">
              <a:extLst>
                <a:ext uri="{FF2B5EF4-FFF2-40B4-BE49-F238E27FC236}">
                  <a16:creationId xmlns:a16="http://schemas.microsoft.com/office/drawing/2014/main" xmlns="" id="{BB14E0EB-2928-4A4F-B5B5-BBB81FA21CD5}"/>
                </a:ext>
              </a:extLst>
            </p:cNvPr>
            <p:cNvSpPr>
              <a:spLocks/>
            </p:cNvSpPr>
            <p:nvPr/>
          </p:nvSpPr>
          <p:spPr bwMode="auto">
            <a:xfrm>
              <a:off x="4694" y="407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0" name="Freeform 48">
              <a:extLst>
                <a:ext uri="{FF2B5EF4-FFF2-40B4-BE49-F238E27FC236}">
                  <a16:creationId xmlns:a16="http://schemas.microsoft.com/office/drawing/2014/main" xmlns="" id="{945C6129-4BF9-4B81-A057-03D46C9E9F78}"/>
                </a:ext>
              </a:extLst>
            </p:cNvPr>
            <p:cNvSpPr>
              <a:spLocks/>
            </p:cNvSpPr>
            <p:nvPr/>
          </p:nvSpPr>
          <p:spPr bwMode="auto">
            <a:xfrm>
              <a:off x="4696" y="406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1" name="Freeform 49">
              <a:extLst>
                <a:ext uri="{FF2B5EF4-FFF2-40B4-BE49-F238E27FC236}">
                  <a16:creationId xmlns:a16="http://schemas.microsoft.com/office/drawing/2014/main" xmlns="" id="{5D8D3816-4EC9-4F3F-AA27-677FB388221B}"/>
                </a:ext>
              </a:extLst>
            </p:cNvPr>
            <p:cNvSpPr>
              <a:spLocks/>
            </p:cNvSpPr>
            <p:nvPr/>
          </p:nvSpPr>
          <p:spPr bwMode="auto">
            <a:xfrm>
              <a:off x="4665" y="4077"/>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2" name="Freeform 50">
              <a:extLst>
                <a:ext uri="{FF2B5EF4-FFF2-40B4-BE49-F238E27FC236}">
                  <a16:creationId xmlns:a16="http://schemas.microsoft.com/office/drawing/2014/main" xmlns="" id="{BAE42EC7-8E34-4A3F-BD6F-C04EB558C720}"/>
                </a:ext>
              </a:extLst>
            </p:cNvPr>
            <p:cNvSpPr>
              <a:spLocks/>
            </p:cNvSpPr>
            <p:nvPr/>
          </p:nvSpPr>
          <p:spPr bwMode="auto">
            <a:xfrm>
              <a:off x="4531" y="4003"/>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3" name="Freeform 51">
              <a:extLst>
                <a:ext uri="{FF2B5EF4-FFF2-40B4-BE49-F238E27FC236}">
                  <a16:creationId xmlns:a16="http://schemas.microsoft.com/office/drawing/2014/main" xmlns="" id="{C56D41FC-2DCD-490C-B782-404B1038F113}"/>
                </a:ext>
              </a:extLst>
            </p:cNvPr>
            <p:cNvSpPr>
              <a:spLocks/>
            </p:cNvSpPr>
            <p:nvPr/>
          </p:nvSpPr>
          <p:spPr bwMode="auto">
            <a:xfrm>
              <a:off x="4528" y="403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4" name="Freeform 52">
              <a:extLst>
                <a:ext uri="{FF2B5EF4-FFF2-40B4-BE49-F238E27FC236}">
                  <a16:creationId xmlns:a16="http://schemas.microsoft.com/office/drawing/2014/main" xmlns="" id="{6209AAAB-969E-48E3-ADFC-9D1BAD8529A8}"/>
                </a:ext>
              </a:extLst>
            </p:cNvPr>
            <p:cNvSpPr>
              <a:spLocks/>
            </p:cNvSpPr>
            <p:nvPr/>
          </p:nvSpPr>
          <p:spPr bwMode="auto">
            <a:xfrm>
              <a:off x="4396" y="403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5" name="Freeform 53">
              <a:extLst>
                <a:ext uri="{FF2B5EF4-FFF2-40B4-BE49-F238E27FC236}">
                  <a16:creationId xmlns:a16="http://schemas.microsoft.com/office/drawing/2014/main" xmlns="" id="{A94B123F-CC46-4F2B-A4CD-5785F89AD713}"/>
                </a:ext>
              </a:extLst>
            </p:cNvPr>
            <p:cNvSpPr>
              <a:spLocks/>
            </p:cNvSpPr>
            <p:nvPr/>
          </p:nvSpPr>
          <p:spPr bwMode="auto">
            <a:xfrm>
              <a:off x="6564" y="407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6" name="Freeform 54">
              <a:extLst>
                <a:ext uri="{FF2B5EF4-FFF2-40B4-BE49-F238E27FC236}">
                  <a16:creationId xmlns:a16="http://schemas.microsoft.com/office/drawing/2014/main" xmlns="" id="{DEF0939E-62FC-4F17-9A09-C9DD2B34ABA5}"/>
                </a:ext>
              </a:extLst>
            </p:cNvPr>
            <p:cNvSpPr>
              <a:spLocks/>
            </p:cNvSpPr>
            <p:nvPr/>
          </p:nvSpPr>
          <p:spPr bwMode="auto">
            <a:xfrm>
              <a:off x="6398" y="404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7" name="Freeform 55">
              <a:extLst>
                <a:ext uri="{FF2B5EF4-FFF2-40B4-BE49-F238E27FC236}">
                  <a16:creationId xmlns:a16="http://schemas.microsoft.com/office/drawing/2014/main" xmlns="" id="{6625FF66-29A6-4C78-8513-4F248E16F82F}"/>
                </a:ext>
              </a:extLst>
            </p:cNvPr>
            <p:cNvSpPr>
              <a:spLocks/>
            </p:cNvSpPr>
            <p:nvPr/>
          </p:nvSpPr>
          <p:spPr bwMode="auto">
            <a:xfrm>
              <a:off x="6191" y="407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8" name="Freeform 56">
              <a:extLst>
                <a:ext uri="{FF2B5EF4-FFF2-40B4-BE49-F238E27FC236}">
                  <a16:creationId xmlns:a16="http://schemas.microsoft.com/office/drawing/2014/main" xmlns="" id="{5CA5D32A-F9A9-46DC-8F60-2092E96546FB}"/>
                </a:ext>
              </a:extLst>
            </p:cNvPr>
            <p:cNvSpPr>
              <a:spLocks/>
            </p:cNvSpPr>
            <p:nvPr/>
          </p:nvSpPr>
          <p:spPr bwMode="auto">
            <a:xfrm>
              <a:off x="6024" y="404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9" name="Freeform 57">
              <a:extLst>
                <a:ext uri="{FF2B5EF4-FFF2-40B4-BE49-F238E27FC236}">
                  <a16:creationId xmlns:a16="http://schemas.microsoft.com/office/drawing/2014/main" xmlns="" id="{389B686E-BE34-4F2D-97E5-9F1E4EE23970}"/>
                </a:ext>
              </a:extLst>
            </p:cNvPr>
            <p:cNvSpPr>
              <a:spLocks/>
            </p:cNvSpPr>
            <p:nvPr/>
          </p:nvSpPr>
          <p:spPr bwMode="auto">
            <a:xfrm>
              <a:off x="6004" y="406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0" name="Freeform 58">
              <a:extLst>
                <a:ext uri="{FF2B5EF4-FFF2-40B4-BE49-F238E27FC236}">
                  <a16:creationId xmlns:a16="http://schemas.microsoft.com/office/drawing/2014/main" xmlns="" id="{9F8550FA-41C3-4196-A262-97DA38FD681F}"/>
                </a:ext>
              </a:extLst>
            </p:cNvPr>
            <p:cNvSpPr>
              <a:spLocks/>
            </p:cNvSpPr>
            <p:nvPr/>
          </p:nvSpPr>
          <p:spPr bwMode="auto">
            <a:xfrm>
              <a:off x="6009" y="406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1" name="Freeform 59">
              <a:extLst>
                <a:ext uri="{FF2B5EF4-FFF2-40B4-BE49-F238E27FC236}">
                  <a16:creationId xmlns:a16="http://schemas.microsoft.com/office/drawing/2014/main" xmlns="" id="{E5CF8DA1-2C9F-4706-956D-A710C79E0D9D}"/>
                </a:ext>
              </a:extLst>
            </p:cNvPr>
            <p:cNvSpPr>
              <a:spLocks/>
            </p:cNvSpPr>
            <p:nvPr/>
          </p:nvSpPr>
          <p:spPr bwMode="auto">
            <a:xfrm>
              <a:off x="5817" y="406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2" name="Freeform 60">
              <a:extLst>
                <a:ext uri="{FF2B5EF4-FFF2-40B4-BE49-F238E27FC236}">
                  <a16:creationId xmlns:a16="http://schemas.microsoft.com/office/drawing/2014/main" xmlns="" id="{6E4CD227-5A75-4A18-A786-E89730E5A3BE}"/>
                </a:ext>
              </a:extLst>
            </p:cNvPr>
            <p:cNvSpPr>
              <a:spLocks/>
            </p:cNvSpPr>
            <p:nvPr/>
          </p:nvSpPr>
          <p:spPr bwMode="auto">
            <a:xfrm>
              <a:off x="5632" y="4068"/>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3" name="Freeform 61">
              <a:extLst>
                <a:ext uri="{FF2B5EF4-FFF2-40B4-BE49-F238E27FC236}">
                  <a16:creationId xmlns:a16="http://schemas.microsoft.com/office/drawing/2014/main" xmlns="" id="{CAF6613F-E04C-44C3-B796-85FE58070A6C}"/>
                </a:ext>
              </a:extLst>
            </p:cNvPr>
            <p:cNvSpPr>
              <a:spLocks/>
            </p:cNvSpPr>
            <p:nvPr/>
          </p:nvSpPr>
          <p:spPr bwMode="auto">
            <a:xfrm>
              <a:off x="5445" y="4065"/>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4" name="Freeform 62">
              <a:extLst>
                <a:ext uri="{FF2B5EF4-FFF2-40B4-BE49-F238E27FC236}">
                  <a16:creationId xmlns:a16="http://schemas.microsoft.com/office/drawing/2014/main" xmlns="" id="{A5C58150-5AF2-42DD-AC02-8E1589DDBD95}"/>
                </a:ext>
              </a:extLst>
            </p:cNvPr>
            <p:cNvSpPr>
              <a:spLocks/>
            </p:cNvSpPr>
            <p:nvPr/>
          </p:nvSpPr>
          <p:spPr bwMode="auto">
            <a:xfrm>
              <a:off x="5277" y="4039"/>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5" name="Freeform 63">
              <a:extLst>
                <a:ext uri="{FF2B5EF4-FFF2-40B4-BE49-F238E27FC236}">
                  <a16:creationId xmlns:a16="http://schemas.microsoft.com/office/drawing/2014/main" xmlns="" id="{2F275357-4CE8-4F3D-8260-27897BFC78BB}"/>
                </a:ext>
              </a:extLst>
            </p:cNvPr>
            <p:cNvSpPr>
              <a:spLocks/>
            </p:cNvSpPr>
            <p:nvPr/>
          </p:nvSpPr>
          <p:spPr bwMode="auto">
            <a:xfrm>
              <a:off x="5258" y="406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6" name="Freeform 64">
              <a:extLst>
                <a:ext uri="{FF2B5EF4-FFF2-40B4-BE49-F238E27FC236}">
                  <a16:creationId xmlns:a16="http://schemas.microsoft.com/office/drawing/2014/main" xmlns="" id="{EEC901BA-2DA1-4C86-97C4-3646C87F314C}"/>
                </a:ext>
              </a:extLst>
            </p:cNvPr>
            <p:cNvSpPr>
              <a:spLocks/>
            </p:cNvSpPr>
            <p:nvPr/>
          </p:nvSpPr>
          <p:spPr bwMode="auto">
            <a:xfrm>
              <a:off x="5071" y="406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7" name="Freeform 65">
              <a:extLst>
                <a:ext uri="{FF2B5EF4-FFF2-40B4-BE49-F238E27FC236}">
                  <a16:creationId xmlns:a16="http://schemas.microsoft.com/office/drawing/2014/main" xmlns="" id="{DAA6F816-BB0B-4BD7-974E-B6F9671A95DF}"/>
                </a:ext>
              </a:extLst>
            </p:cNvPr>
            <p:cNvSpPr>
              <a:spLocks/>
            </p:cNvSpPr>
            <p:nvPr/>
          </p:nvSpPr>
          <p:spPr bwMode="auto">
            <a:xfrm>
              <a:off x="4903" y="403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8" name="Freeform 66">
              <a:extLst>
                <a:ext uri="{FF2B5EF4-FFF2-40B4-BE49-F238E27FC236}">
                  <a16:creationId xmlns:a16="http://schemas.microsoft.com/office/drawing/2014/main" xmlns="" id="{F0A4526C-DF24-457D-989F-0C6C45493DB6}"/>
                </a:ext>
              </a:extLst>
            </p:cNvPr>
            <p:cNvSpPr>
              <a:spLocks/>
            </p:cNvSpPr>
            <p:nvPr/>
          </p:nvSpPr>
          <p:spPr bwMode="auto">
            <a:xfrm>
              <a:off x="4884" y="4063"/>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9" name="Freeform 67">
              <a:extLst>
                <a:ext uri="{FF2B5EF4-FFF2-40B4-BE49-F238E27FC236}">
                  <a16:creationId xmlns:a16="http://schemas.microsoft.com/office/drawing/2014/main" xmlns="" id="{8405E8B6-359A-471B-BC96-CBF722A3A605}"/>
                </a:ext>
              </a:extLst>
            </p:cNvPr>
            <p:cNvSpPr>
              <a:spLocks/>
            </p:cNvSpPr>
            <p:nvPr/>
          </p:nvSpPr>
          <p:spPr bwMode="auto">
            <a:xfrm>
              <a:off x="4512" y="406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0" name="Freeform 68">
              <a:extLst>
                <a:ext uri="{FF2B5EF4-FFF2-40B4-BE49-F238E27FC236}">
                  <a16:creationId xmlns:a16="http://schemas.microsoft.com/office/drawing/2014/main" xmlns="" id="{80434303-2571-473C-9524-1391F877C089}"/>
                </a:ext>
              </a:extLst>
            </p:cNvPr>
            <p:cNvSpPr>
              <a:spLocks/>
            </p:cNvSpPr>
            <p:nvPr/>
          </p:nvSpPr>
          <p:spPr bwMode="auto">
            <a:xfrm>
              <a:off x="6559" y="406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1" name="Freeform 69">
              <a:extLst>
                <a:ext uri="{FF2B5EF4-FFF2-40B4-BE49-F238E27FC236}">
                  <a16:creationId xmlns:a16="http://schemas.microsoft.com/office/drawing/2014/main" xmlns="" id="{38F536C2-1438-448B-9CA5-F69C88FDD65B}"/>
                </a:ext>
              </a:extLst>
            </p:cNvPr>
            <p:cNvSpPr>
              <a:spLocks/>
            </p:cNvSpPr>
            <p:nvPr/>
          </p:nvSpPr>
          <p:spPr bwMode="auto">
            <a:xfrm>
              <a:off x="6465" y="4077"/>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2" name="Freeform 70">
              <a:extLst>
                <a:ext uri="{FF2B5EF4-FFF2-40B4-BE49-F238E27FC236}">
                  <a16:creationId xmlns:a16="http://schemas.microsoft.com/office/drawing/2014/main" xmlns="" id="{B89E5EAA-14BC-4255-87B2-37D796D08DD0}"/>
                </a:ext>
              </a:extLst>
            </p:cNvPr>
            <p:cNvSpPr>
              <a:spLocks/>
            </p:cNvSpPr>
            <p:nvPr/>
          </p:nvSpPr>
          <p:spPr bwMode="auto">
            <a:xfrm>
              <a:off x="6196" y="403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3" name="Freeform 71">
              <a:extLst>
                <a:ext uri="{FF2B5EF4-FFF2-40B4-BE49-F238E27FC236}">
                  <a16:creationId xmlns:a16="http://schemas.microsoft.com/office/drawing/2014/main" xmlns="" id="{EEF6939B-522F-4619-8841-CCAEC41134C3}"/>
                </a:ext>
              </a:extLst>
            </p:cNvPr>
            <p:cNvSpPr>
              <a:spLocks/>
            </p:cNvSpPr>
            <p:nvPr/>
          </p:nvSpPr>
          <p:spPr bwMode="auto">
            <a:xfrm>
              <a:off x="5551" y="406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4" name="Freeform 72">
              <a:extLst>
                <a:ext uri="{FF2B5EF4-FFF2-40B4-BE49-F238E27FC236}">
                  <a16:creationId xmlns:a16="http://schemas.microsoft.com/office/drawing/2014/main" xmlns="" id="{336C34F7-52CA-4960-81B0-2B73AC171C8C}"/>
                </a:ext>
              </a:extLst>
            </p:cNvPr>
            <p:cNvSpPr>
              <a:spLocks/>
            </p:cNvSpPr>
            <p:nvPr/>
          </p:nvSpPr>
          <p:spPr bwMode="auto">
            <a:xfrm>
              <a:off x="5457" y="407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5" name="Freeform 73">
              <a:extLst>
                <a:ext uri="{FF2B5EF4-FFF2-40B4-BE49-F238E27FC236}">
                  <a16:creationId xmlns:a16="http://schemas.microsoft.com/office/drawing/2014/main" xmlns="" id="{99F1BC17-5306-47E8-81F0-99B4980F6F1D}"/>
                </a:ext>
              </a:extLst>
            </p:cNvPr>
            <p:cNvSpPr>
              <a:spLocks/>
            </p:cNvSpPr>
            <p:nvPr/>
          </p:nvSpPr>
          <p:spPr bwMode="auto">
            <a:xfrm>
              <a:off x="5188" y="403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6" name="Freeform 74">
              <a:extLst>
                <a:ext uri="{FF2B5EF4-FFF2-40B4-BE49-F238E27FC236}">
                  <a16:creationId xmlns:a16="http://schemas.microsoft.com/office/drawing/2014/main" xmlns="" id="{94D2BF90-0FDA-479D-A8A3-13431ED4D84E}"/>
                </a:ext>
              </a:extLst>
            </p:cNvPr>
            <p:cNvSpPr>
              <a:spLocks/>
            </p:cNvSpPr>
            <p:nvPr/>
          </p:nvSpPr>
          <p:spPr bwMode="auto">
            <a:xfrm>
              <a:off x="5095" y="404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7" name="Freeform 75">
              <a:extLst>
                <a:ext uri="{FF2B5EF4-FFF2-40B4-BE49-F238E27FC236}">
                  <a16:creationId xmlns:a16="http://schemas.microsoft.com/office/drawing/2014/main" xmlns="" id="{0EC425F8-5A82-424C-AE65-90B02EF6AE2D}"/>
                </a:ext>
              </a:extLst>
            </p:cNvPr>
            <p:cNvSpPr>
              <a:spLocks/>
            </p:cNvSpPr>
            <p:nvPr/>
          </p:nvSpPr>
          <p:spPr bwMode="auto">
            <a:xfrm>
              <a:off x="5001" y="406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8" name="Freeform 76">
              <a:extLst>
                <a:ext uri="{FF2B5EF4-FFF2-40B4-BE49-F238E27FC236}">
                  <a16:creationId xmlns:a16="http://schemas.microsoft.com/office/drawing/2014/main" xmlns="" id="{1B012929-3FB5-4070-99F3-218BC13BB5B4}"/>
                </a:ext>
              </a:extLst>
            </p:cNvPr>
            <p:cNvSpPr>
              <a:spLocks/>
            </p:cNvSpPr>
            <p:nvPr/>
          </p:nvSpPr>
          <p:spPr bwMode="auto">
            <a:xfrm>
              <a:off x="4639" y="403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9" name="Freeform 77">
              <a:extLst>
                <a:ext uri="{FF2B5EF4-FFF2-40B4-BE49-F238E27FC236}">
                  <a16:creationId xmlns:a16="http://schemas.microsoft.com/office/drawing/2014/main" xmlns="" id="{65B69336-8A58-4958-90A1-A9A1E995C9D3}"/>
                </a:ext>
              </a:extLst>
            </p:cNvPr>
            <p:cNvSpPr>
              <a:spLocks/>
            </p:cNvSpPr>
            <p:nvPr/>
          </p:nvSpPr>
          <p:spPr bwMode="auto">
            <a:xfrm>
              <a:off x="4545" y="405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0" name="Freeform 78">
              <a:extLst>
                <a:ext uri="{FF2B5EF4-FFF2-40B4-BE49-F238E27FC236}">
                  <a16:creationId xmlns:a16="http://schemas.microsoft.com/office/drawing/2014/main" xmlns="" id="{6336BCF6-F5E1-45B8-8DBD-BD4033CC8FD0}"/>
                </a:ext>
              </a:extLst>
            </p:cNvPr>
            <p:cNvSpPr>
              <a:spLocks/>
            </p:cNvSpPr>
            <p:nvPr/>
          </p:nvSpPr>
          <p:spPr bwMode="auto">
            <a:xfrm>
              <a:off x="4452" y="406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1" name="Freeform 79">
              <a:extLst>
                <a:ext uri="{FF2B5EF4-FFF2-40B4-BE49-F238E27FC236}">
                  <a16:creationId xmlns:a16="http://schemas.microsoft.com/office/drawing/2014/main" xmlns="" id="{2F97DF0F-4D01-49E3-AADB-9C31D0992FEA}"/>
                </a:ext>
              </a:extLst>
            </p:cNvPr>
            <p:cNvSpPr>
              <a:spLocks/>
            </p:cNvSpPr>
            <p:nvPr/>
          </p:nvSpPr>
          <p:spPr bwMode="auto">
            <a:xfrm>
              <a:off x="4348" y="4078"/>
              <a:ext cx="2319" cy="0"/>
            </a:xfrm>
            <a:custGeom>
              <a:avLst/>
              <a:gdLst>
                <a:gd name="T0" fmla="*/ 0 w 2319"/>
                <a:gd name="T1" fmla="*/ 2318 w 2319"/>
              </a:gdLst>
              <a:ahLst/>
              <a:cxnLst>
                <a:cxn ang="0">
                  <a:pos x="T0" y="0"/>
                </a:cxn>
                <a:cxn ang="0">
                  <a:pos x="T1" y="0"/>
                </a:cxn>
              </a:cxnLst>
              <a:rect l="0" t="0" r="r" b="b"/>
              <a:pathLst>
                <a:path w="2319">
                  <a:moveTo>
                    <a:pt x="0" y="0"/>
                  </a:moveTo>
                  <a:lnTo>
                    <a:pt x="2318"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2" name="Freeform 80">
              <a:extLst>
                <a:ext uri="{FF2B5EF4-FFF2-40B4-BE49-F238E27FC236}">
                  <a16:creationId xmlns:a16="http://schemas.microsoft.com/office/drawing/2014/main" xmlns="" id="{9E1B4B9D-BF37-4BE6-B71D-24D01916541C}"/>
                </a:ext>
              </a:extLst>
            </p:cNvPr>
            <p:cNvSpPr>
              <a:spLocks/>
            </p:cNvSpPr>
            <p:nvPr/>
          </p:nvSpPr>
          <p:spPr bwMode="auto">
            <a:xfrm>
              <a:off x="6631" y="385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3" name="Freeform 81">
              <a:extLst>
                <a:ext uri="{FF2B5EF4-FFF2-40B4-BE49-F238E27FC236}">
                  <a16:creationId xmlns:a16="http://schemas.microsoft.com/office/drawing/2014/main" xmlns="" id="{E26E3509-1973-451E-9281-BA0E093F7B05}"/>
                </a:ext>
              </a:extLst>
            </p:cNvPr>
            <p:cNvSpPr>
              <a:spLocks/>
            </p:cNvSpPr>
            <p:nvPr/>
          </p:nvSpPr>
          <p:spPr bwMode="auto">
            <a:xfrm>
              <a:off x="6614" y="385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4" name="Freeform 82">
              <a:extLst>
                <a:ext uri="{FF2B5EF4-FFF2-40B4-BE49-F238E27FC236}">
                  <a16:creationId xmlns:a16="http://schemas.microsoft.com/office/drawing/2014/main" xmlns="" id="{25288FB7-E14E-4BAD-BE3D-A0AF2674D54B}"/>
                </a:ext>
              </a:extLst>
            </p:cNvPr>
            <p:cNvSpPr>
              <a:spLocks/>
            </p:cNvSpPr>
            <p:nvPr/>
          </p:nvSpPr>
          <p:spPr bwMode="auto">
            <a:xfrm>
              <a:off x="4932" y="377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5" name="Freeform 83">
              <a:extLst>
                <a:ext uri="{FF2B5EF4-FFF2-40B4-BE49-F238E27FC236}">
                  <a16:creationId xmlns:a16="http://schemas.microsoft.com/office/drawing/2014/main" xmlns="" id="{21E1757F-5218-4CA1-8C01-567FFF6BC967}"/>
                </a:ext>
              </a:extLst>
            </p:cNvPr>
            <p:cNvSpPr>
              <a:spLocks/>
            </p:cNvSpPr>
            <p:nvPr/>
          </p:nvSpPr>
          <p:spPr bwMode="auto">
            <a:xfrm>
              <a:off x="4855" y="377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6" name="Freeform 84">
              <a:extLst>
                <a:ext uri="{FF2B5EF4-FFF2-40B4-BE49-F238E27FC236}">
                  <a16:creationId xmlns:a16="http://schemas.microsoft.com/office/drawing/2014/main" xmlns="" id="{48376EF0-0029-449A-BCC7-E5527D7FA898}"/>
                </a:ext>
              </a:extLst>
            </p:cNvPr>
            <p:cNvSpPr>
              <a:spLocks/>
            </p:cNvSpPr>
            <p:nvPr/>
          </p:nvSpPr>
          <p:spPr bwMode="auto">
            <a:xfrm>
              <a:off x="4785" y="3777"/>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7" name="Freeform 85">
              <a:extLst>
                <a:ext uri="{FF2B5EF4-FFF2-40B4-BE49-F238E27FC236}">
                  <a16:creationId xmlns:a16="http://schemas.microsoft.com/office/drawing/2014/main" xmlns="" id="{F39072DE-DAAF-4884-A694-764CC78A6D5E}"/>
                </a:ext>
              </a:extLst>
            </p:cNvPr>
            <p:cNvSpPr>
              <a:spLocks/>
            </p:cNvSpPr>
            <p:nvPr/>
          </p:nvSpPr>
          <p:spPr bwMode="auto">
            <a:xfrm>
              <a:off x="4771" y="377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8" name="Freeform 86">
              <a:extLst>
                <a:ext uri="{FF2B5EF4-FFF2-40B4-BE49-F238E27FC236}">
                  <a16:creationId xmlns:a16="http://schemas.microsoft.com/office/drawing/2014/main" xmlns="" id="{7EEA8410-9B98-4E69-807B-F3618684A456}"/>
                </a:ext>
              </a:extLst>
            </p:cNvPr>
            <p:cNvSpPr>
              <a:spLocks/>
            </p:cNvSpPr>
            <p:nvPr/>
          </p:nvSpPr>
          <p:spPr bwMode="auto">
            <a:xfrm>
              <a:off x="4788" y="383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9" name="Freeform 87">
              <a:extLst>
                <a:ext uri="{FF2B5EF4-FFF2-40B4-BE49-F238E27FC236}">
                  <a16:creationId xmlns:a16="http://schemas.microsoft.com/office/drawing/2014/main" xmlns="" id="{A14D5390-330B-4AEB-8078-A952FD6096A4}"/>
                </a:ext>
              </a:extLst>
            </p:cNvPr>
            <p:cNvSpPr>
              <a:spLocks/>
            </p:cNvSpPr>
            <p:nvPr/>
          </p:nvSpPr>
          <p:spPr bwMode="auto">
            <a:xfrm>
              <a:off x="4694" y="378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0" name="Freeform 88">
              <a:extLst>
                <a:ext uri="{FF2B5EF4-FFF2-40B4-BE49-F238E27FC236}">
                  <a16:creationId xmlns:a16="http://schemas.microsoft.com/office/drawing/2014/main" xmlns="" id="{80ACDE93-6DF0-4A51-A0B4-8EB2E0DA1C0E}"/>
                </a:ext>
              </a:extLst>
            </p:cNvPr>
            <p:cNvSpPr>
              <a:spLocks/>
            </p:cNvSpPr>
            <p:nvPr/>
          </p:nvSpPr>
          <p:spPr bwMode="auto">
            <a:xfrm>
              <a:off x="4624" y="378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1" name="Freeform 89">
              <a:extLst>
                <a:ext uri="{FF2B5EF4-FFF2-40B4-BE49-F238E27FC236}">
                  <a16:creationId xmlns:a16="http://schemas.microsoft.com/office/drawing/2014/main" xmlns="" id="{CEE592F0-6BA0-46D6-B8B3-085D0997E613}"/>
                </a:ext>
              </a:extLst>
            </p:cNvPr>
            <p:cNvSpPr>
              <a:spLocks/>
            </p:cNvSpPr>
            <p:nvPr/>
          </p:nvSpPr>
          <p:spPr bwMode="auto">
            <a:xfrm>
              <a:off x="4449" y="379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2" name="Freeform 90">
              <a:extLst>
                <a:ext uri="{FF2B5EF4-FFF2-40B4-BE49-F238E27FC236}">
                  <a16:creationId xmlns:a16="http://schemas.microsoft.com/office/drawing/2014/main" xmlns="" id="{9E23DB9C-7A38-48C3-BB64-DD989F6DA910}"/>
                </a:ext>
              </a:extLst>
            </p:cNvPr>
            <p:cNvSpPr>
              <a:spLocks/>
            </p:cNvSpPr>
            <p:nvPr/>
          </p:nvSpPr>
          <p:spPr bwMode="auto">
            <a:xfrm>
              <a:off x="4372" y="379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3" name="Freeform 91">
              <a:extLst>
                <a:ext uri="{FF2B5EF4-FFF2-40B4-BE49-F238E27FC236}">
                  <a16:creationId xmlns:a16="http://schemas.microsoft.com/office/drawing/2014/main" xmlns="" id="{29A8B211-BD1C-4F33-A38A-62AB7BAC499D}"/>
                </a:ext>
              </a:extLst>
            </p:cNvPr>
            <p:cNvSpPr>
              <a:spLocks/>
            </p:cNvSpPr>
            <p:nvPr/>
          </p:nvSpPr>
          <p:spPr bwMode="auto">
            <a:xfrm>
              <a:off x="6645" y="382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4" name="Freeform 92">
              <a:extLst>
                <a:ext uri="{FF2B5EF4-FFF2-40B4-BE49-F238E27FC236}">
                  <a16:creationId xmlns:a16="http://schemas.microsoft.com/office/drawing/2014/main" xmlns="" id="{BDEA7BB2-136B-4698-B5B5-7A7E551653D0}"/>
                </a:ext>
              </a:extLst>
            </p:cNvPr>
            <p:cNvSpPr>
              <a:spLocks/>
            </p:cNvSpPr>
            <p:nvPr/>
          </p:nvSpPr>
          <p:spPr bwMode="auto">
            <a:xfrm>
              <a:off x="6379" y="377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5" name="Freeform 93">
              <a:extLst>
                <a:ext uri="{FF2B5EF4-FFF2-40B4-BE49-F238E27FC236}">
                  <a16:creationId xmlns:a16="http://schemas.microsoft.com/office/drawing/2014/main" xmlns="" id="{90465C91-B472-49AE-A265-00F9B7E7FBE9}"/>
                </a:ext>
              </a:extLst>
            </p:cNvPr>
            <p:cNvSpPr>
              <a:spLocks/>
            </p:cNvSpPr>
            <p:nvPr/>
          </p:nvSpPr>
          <p:spPr bwMode="auto">
            <a:xfrm>
              <a:off x="6247" y="380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6" name="Freeform 94">
              <a:extLst>
                <a:ext uri="{FF2B5EF4-FFF2-40B4-BE49-F238E27FC236}">
                  <a16:creationId xmlns:a16="http://schemas.microsoft.com/office/drawing/2014/main" xmlns="" id="{47D551AA-7EC6-44CF-AF47-09FF36ACA642}"/>
                </a:ext>
              </a:extLst>
            </p:cNvPr>
            <p:cNvSpPr>
              <a:spLocks/>
            </p:cNvSpPr>
            <p:nvPr/>
          </p:nvSpPr>
          <p:spPr bwMode="auto">
            <a:xfrm>
              <a:off x="5848" y="379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7" name="Freeform 95">
              <a:extLst>
                <a:ext uri="{FF2B5EF4-FFF2-40B4-BE49-F238E27FC236}">
                  <a16:creationId xmlns:a16="http://schemas.microsoft.com/office/drawing/2014/main" xmlns="" id="{A56B238A-C86A-43CF-A1DC-2E705DA235FB}"/>
                </a:ext>
              </a:extLst>
            </p:cNvPr>
            <p:cNvSpPr>
              <a:spLocks/>
            </p:cNvSpPr>
            <p:nvPr/>
          </p:nvSpPr>
          <p:spPr bwMode="auto">
            <a:xfrm>
              <a:off x="5745" y="382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8" name="Freeform 96">
              <a:extLst>
                <a:ext uri="{FF2B5EF4-FFF2-40B4-BE49-F238E27FC236}">
                  <a16:creationId xmlns:a16="http://schemas.microsoft.com/office/drawing/2014/main" xmlns="" id="{0BAEDB05-5BED-4961-A0F2-9FE01979CE29}"/>
                </a:ext>
              </a:extLst>
            </p:cNvPr>
            <p:cNvSpPr>
              <a:spLocks/>
            </p:cNvSpPr>
            <p:nvPr/>
          </p:nvSpPr>
          <p:spPr bwMode="auto">
            <a:xfrm>
              <a:off x="5716" y="3825"/>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9" name="Freeform 97">
              <a:extLst>
                <a:ext uri="{FF2B5EF4-FFF2-40B4-BE49-F238E27FC236}">
                  <a16:creationId xmlns:a16="http://schemas.microsoft.com/office/drawing/2014/main" xmlns="" id="{6FC6D31D-E5C6-448E-B2AF-A87C23A485BF}"/>
                </a:ext>
              </a:extLst>
            </p:cNvPr>
            <p:cNvSpPr>
              <a:spLocks/>
            </p:cNvSpPr>
            <p:nvPr/>
          </p:nvSpPr>
          <p:spPr bwMode="auto">
            <a:xfrm>
              <a:off x="5450" y="378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0" name="Freeform 98">
              <a:extLst>
                <a:ext uri="{FF2B5EF4-FFF2-40B4-BE49-F238E27FC236}">
                  <a16:creationId xmlns:a16="http://schemas.microsoft.com/office/drawing/2014/main" xmlns="" id="{4B399C78-9D7F-4C74-BABE-DE6CF701B6AE}"/>
                </a:ext>
              </a:extLst>
            </p:cNvPr>
            <p:cNvSpPr>
              <a:spLocks/>
            </p:cNvSpPr>
            <p:nvPr/>
          </p:nvSpPr>
          <p:spPr bwMode="auto">
            <a:xfrm>
              <a:off x="5450" y="379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1" name="Freeform 99">
              <a:extLst>
                <a:ext uri="{FF2B5EF4-FFF2-40B4-BE49-F238E27FC236}">
                  <a16:creationId xmlns:a16="http://schemas.microsoft.com/office/drawing/2014/main" xmlns="" id="{58EAC281-42FD-4548-8705-E6E43FB28AEB}"/>
                </a:ext>
              </a:extLst>
            </p:cNvPr>
            <p:cNvSpPr>
              <a:spLocks/>
            </p:cNvSpPr>
            <p:nvPr/>
          </p:nvSpPr>
          <p:spPr bwMode="auto">
            <a:xfrm>
              <a:off x="5347" y="380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2" name="Freeform 100">
              <a:extLst>
                <a:ext uri="{FF2B5EF4-FFF2-40B4-BE49-F238E27FC236}">
                  <a16:creationId xmlns:a16="http://schemas.microsoft.com/office/drawing/2014/main" xmlns="" id="{BDAB7267-66F3-43F6-AB87-A7D2F56CA9DC}"/>
                </a:ext>
              </a:extLst>
            </p:cNvPr>
            <p:cNvSpPr>
              <a:spLocks/>
            </p:cNvSpPr>
            <p:nvPr/>
          </p:nvSpPr>
          <p:spPr bwMode="auto">
            <a:xfrm>
              <a:off x="5318" y="3813"/>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3" name="Freeform 101">
              <a:extLst>
                <a:ext uri="{FF2B5EF4-FFF2-40B4-BE49-F238E27FC236}">
                  <a16:creationId xmlns:a16="http://schemas.microsoft.com/office/drawing/2014/main" xmlns="" id="{A8C89A95-6CED-4505-8801-CC5A6FB942DF}"/>
                </a:ext>
              </a:extLst>
            </p:cNvPr>
            <p:cNvSpPr>
              <a:spLocks/>
            </p:cNvSpPr>
            <p:nvPr/>
          </p:nvSpPr>
          <p:spPr bwMode="auto">
            <a:xfrm>
              <a:off x="5049" y="377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4" name="Freeform 102">
              <a:extLst>
                <a:ext uri="{FF2B5EF4-FFF2-40B4-BE49-F238E27FC236}">
                  <a16:creationId xmlns:a16="http://schemas.microsoft.com/office/drawing/2014/main" xmlns="" id="{E194F0B2-6512-43BE-926B-A162EC98E400}"/>
                </a:ext>
              </a:extLst>
            </p:cNvPr>
            <p:cNvSpPr>
              <a:spLocks/>
            </p:cNvSpPr>
            <p:nvPr/>
          </p:nvSpPr>
          <p:spPr bwMode="auto">
            <a:xfrm>
              <a:off x="4948" y="379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5" name="Freeform 103">
              <a:extLst>
                <a:ext uri="{FF2B5EF4-FFF2-40B4-BE49-F238E27FC236}">
                  <a16:creationId xmlns:a16="http://schemas.microsoft.com/office/drawing/2014/main" xmlns="" id="{8EBC05DA-79FF-479C-8EE8-829D083557BE}"/>
                </a:ext>
              </a:extLst>
            </p:cNvPr>
            <p:cNvSpPr>
              <a:spLocks/>
            </p:cNvSpPr>
            <p:nvPr/>
          </p:nvSpPr>
          <p:spPr bwMode="auto">
            <a:xfrm>
              <a:off x="4888" y="379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6" name="Freeform 104">
              <a:extLst>
                <a:ext uri="{FF2B5EF4-FFF2-40B4-BE49-F238E27FC236}">
                  <a16:creationId xmlns:a16="http://schemas.microsoft.com/office/drawing/2014/main" xmlns="" id="{6ED785D7-8BB0-4110-8197-A0C0B387AD95}"/>
                </a:ext>
              </a:extLst>
            </p:cNvPr>
            <p:cNvSpPr>
              <a:spLocks/>
            </p:cNvSpPr>
            <p:nvPr/>
          </p:nvSpPr>
          <p:spPr bwMode="auto">
            <a:xfrm>
              <a:off x="4920" y="380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7" name="Freeform 105">
              <a:extLst>
                <a:ext uri="{FF2B5EF4-FFF2-40B4-BE49-F238E27FC236}">
                  <a16:creationId xmlns:a16="http://schemas.microsoft.com/office/drawing/2014/main" xmlns="" id="{1BCC224F-0813-425A-837E-41E3D06177EC}"/>
                </a:ext>
              </a:extLst>
            </p:cNvPr>
            <p:cNvSpPr>
              <a:spLocks/>
            </p:cNvSpPr>
            <p:nvPr/>
          </p:nvSpPr>
          <p:spPr bwMode="auto">
            <a:xfrm>
              <a:off x="4550" y="378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8" name="Freeform 106">
              <a:extLst>
                <a:ext uri="{FF2B5EF4-FFF2-40B4-BE49-F238E27FC236}">
                  <a16:creationId xmlns:a16="http://schemas.microsoft.com/office/drawing/2014/main" xmlns="" id="{9B56CDBC-733F-4054-A765-095DC56BA785}"/>
                </a:ext>
              </a:extLst>
            </p:cNvPr>
            <p:cNvSpPr>
              <a:spLocks/>
            </p:cNvSpPr>
            <p:nvPr/>
          </p:nvSpPr>
          <p:spPr bwMode="auto">
            <a:xfrm>
              <a:off x="4521" y="379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9" name="Freeform 107">
              <a:extLst>
                <a:ext uri="{FF2B5EF4-FFF2-40B4-BE49-F238E27FC236}">
                  <a16:creationId xmlns:a16="http://schemas.microsoft.com/office/drawing/2014/main" xmlns="" id="{0A86DF1B-1373-490F-8E1C-2107F5752A09}"/>
                </a:ext>
              </a:extLst>
            </p:cNvPr>
            <p:cNvSpPr>
              <a:spLocks/>
            </p:cNvSpPr>
            <p:nvPr/>
          </p:nvSpPr>
          <p:spPr bwMode="auto">
            <a:xfrm>
              <a:off x="4389" y="382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0" name="Freeform 108">
              <a:extLst>
                <a:ext uri="{FF2B5EF4-FFF2-40B4-BE49-F238E27FC236}">
                  <a16:creationId xmlns:a16="http://schemas.microsoft.com/office/drawing/2014/main" xmlns="" id="{05524BA4-0A29-4A64-9E24-EFB06E324405}"/>
                </a:ext>
              </a:extLst>
            </p:cNvPr>
            <p:cNvSpPr>
              <a:spLocks/>
            </p:cNvSpPr>
            <p:nvPr/>
          </p:nvSpPr>
          <p:spPr bwMode="auto">
            <a:xfrm>
              <a:off x="6588" y="377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1" name="Freeform 109">
              <a:extLst>
                <a:ext uri="{FF2B5EF4-FFF2-40B4-BE49-F238E27FC236}">
                  <a16:creationId xmlns:a16="http://schemas.microsoft.com/office/drawing/2014/main" xmlns="" id="{373546CD-239F-4AD3-B1BC-EC495F9AB217}"/>
                </a:ext>
              </a:extLst>
            </p:cNvPr>
            <p:cNvSpPr>
              <a:spLocks/>
            </p:cNvSpPr>
            <p:nvPr/>
          </p:nvSpPr>
          <p:spPr bwMode="auto">
            <a:xfrm>
              <a:off x="6571" y="380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2" name="Freeform 110">
              <a:extLst>
                <a:ext uri="{FF2B5EF4-FFF2-40B4-BE49-F238E27FC236}">
                  <a16:creationId xmlns:a16="http://schemas.microsoft.com/office/drawing/2014/main" xmlns="" id="{71579ABF-9E8F-4490-9544-11E385A85E91}"/>
                </a:ext>
              </a:extLst>
            </p:cNvPr>
            <p:cNvSpPr>
              <a:spLocks/>
            </p:cNvSpPr>
            <p:nvPr/>
          </p:nvSpPr>
          <p:spPr bwMode="auto">
            <a:xfrm>
              <a:off x="6384" y="380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3" name="Freeform 111">
              <a:extLst>
                <a:ext uri="{FF2B5EF4-FFF2-40B4-BE49-F238E27FC236}">
                  <a16:creationId xmlns:a16="http://schemas.microsoft.com/office/drawing/2014/main" xmlns="" id="{213C3C6E-EACD-4D27-8834-F396D9F2F08F}"/>
                </a:ext>
              </a:extLst>
            </p:cNvPr>
            <p:cNvSpPr>
              <a:spLocks/>
            </p:cNvSpPr>
            <p:nvPr/>
          </p:nvSpPr>
          <p:spPr bwMode="auto">
            <a:xfrm>
              <a:off x="6216" y="377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4" name="Freeform 112">
              <a:extLst>
                <a:ext uri="{FF2B5EF4-FFF2-40B4-BE49-F238E27FC236}">
                  <a16:creationId xmlns:a16="http://schemas.microsoft.com/office/drawing/2014/main" xmlns="" id="{280D1F95-5665-4D50-B4DF-7D6A64A0C1B4}"/>
                </a:ext>
              </a:extLst>
            </p:cNvPr>
            <p:cNvSpPr>
              <a:spLocks/>
            </p:cNvSpPr>
            <p:nvPr/>
          </p:nvSpPr>
          <p:spPr bwMode="auto">
            <a:xfrm>
              <a:off x="6196" y="3801"/>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5" name="Freeform 113">
              <a:extLst>
                <a:ext uri="{FF2B5EF4-FFF2-40B4-BE49-F238E27FC236}">
                  <a16:creationId xmlns:a16="http://schemas.microsoft.com/office/drawing/2014/main" xmlns="" id="{8E478E6E-2AFA-4347-BFB7-D255622EB90D}"/>
                </a:ext>
              </a:extLst>
            </p:cNvPr>
            <p:cNvSpPr>
              <a:spLocks/>
            </p:cNvSpPr>
            <p:nvPr/>
          </p:nvSpPr>
          <p:spPr bwMode="auto">
            <a:xfrm>
              <a:off x="6009" y="3801"/>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6" name="Freeform 114">
              <a:extLst>
                <a:ext uri="{FF2B5EF4-FFF2-40B4-BE49-F238E27FC236}">
                  <a16:creationId xmlns:a16="http://schemas.microsoft.com/office/drawing/2014/main" xmlns="" id="{D64F3108-A9D6-4D50-BF18-03417684CC71}"/>
                </a:ext>
              </a:extLst>
            </p:cNvPr>
            <p:cNvSpPr>
              <a:spLocks/>
            </p:cNvSpPr>
            <p:nvPr/>
          </p:nvSpPr>
          <p:spPr bwMode="auto">
            <a:xfrm>
              <a:off x="5841" y="3775"/>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7" name="Freeform 115">
              <a:extLst>
                <a:ext uri="{FF2B5EF4-FFF2-40B4-BE49-F238E27FC236}">
                  <a16:creationId xmlns:a16="http://schemas.microsoft.com/office/drawing/2014/main" xmlns="" id="{12300957-07E5-49AB-801C-6DA6333C4CBD}"/>
                </a:ext>
              </a:extLst>
            </p:cNvPr>
            <p:cNvSpPr>
              <a:spLocks/>
            </p:cNvSpPr>
            <p:nvPr/>
          </p:nvSpPr>
          <p:spPr bwMode="auto">
            <a:xfrm>
              <a:off x="5822" y="379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8" name="Freeform 116">
              <a:extLst>
                <a:ext uri="{FF2B5EF4-FFF2-40B4-BE49-F238E27FC236}">
                  <a16:creationId xmlns:a16="http://schemas.microsoft.com/office/drawing/2014/main" xmlns="" id="{1213D0F3-5AD3-4CF3-A732-55366449100C}"/>
                </a:ext>
              </a:extLst>
            </p:cNvPr>
            <p:cNvSpPr>
              <a:spLocks/>
            </p:cNvSpPr>
            <p:nvPr/>
          </p:nvSpPr>
          <p:spPr bwMode="auto">
            <a:xfrm>
              <a:off x="5635" y="379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9" name="Freeform 117">
              <a:extLst>
                <a:ext uri="{FF2B5EF4-FFF2-40B4-BE49-F238E27FC236}">
                  <a16:creationId xmlns:a16="http://schemas.microsoft.com/office/drawing/2014/main" xmlns="" id="{B0D3B264-6696-45ED-8BF1-FB2E4B41CA02}"/>
                </a:ext>
              </a:extLst>
            </p:cNvPr>
            <p:cNvSpPr>
              <a:spLocks/>
            </p:cNvSpPr>
            <p:nvPr/>
          </p:nvSpPr>
          <p:spPr bwMode="auto">
            <a:xfrm>
              <a:off x="5467" y="377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0" name="Freeform 118">
              <a:extLst>
                <a:ext uri="{FF2B5EF4-FFF2-40B4-BE49-F238E27FC236}">
                  <a16:creationId xmlns:a16="http://schemas.microsoft.com/office/drawing/2014/main" xmlns="" id="{E9972B3F-F602-4CE7-BB73-BF4049FBA109}"/>
                </a:ext>
              </a:extLst>
            </p:cNvPr>
            <p:cNvSpPr>
              <a:spLocks/>
            </p:cNvSpPr>
            <p:nvPr/>
          </p:nvSpPr>
          <p:spPr bwMode="auto">
            <a:xfrm>
              <a:off x="5263" y="379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1" name="Freeform 119">
              <a:extLst>
                <a:ext uri="{FF2B5EF4-FFF2-40B4-BE49-F238E27FC236}">
                  <a16:creationId xmlns:a16="http://schemas.microsoft.com/office/drawing/2014/main" xmlns="" id="{31E50194-157B-4F70-A687-977DF37E0455}"/>
                </a:ext>
              </a:extLst>
            </p:cNvPr>
            <p:cNvSpPr>
              <a:spLocks/>
            </p:cNvSpPr>
            <p:nvPr/>
          </p:nvSpPr>
          <p:spPr bwMode="auto">
            <a:xfrm>
              <a:off x="5215" y="386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2" name="Freeform 120">
              <a:extLst>
                <a:ext uri="{FF2B5EF4-FFF2-40B4-BE49-F238E27FC236}">
                  <a16:creationId xmlns:a16="http://schemas.microsoft.com/office/drawing/2014/main" xmlns="" id="{9736FE28-8090-40BD-A571-47A27154C061}"/>
                </a:ext>
              </a:extLst>
            </p:cNvPr>
            <p:cNvSpPr>
              <a:spLocks/>
            </p:cNvSpPr>
            <p:nvPr/>
          </p:nvSpPr>
          <p:spPr bwMode="auto">
            <a:xfrm>
              <a:off x="5215" y="382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3" name="Freeform 121">
              <a:extLst>
                <a:ext uri="{FF2B5EF4-FFF2-40B4-BE49-F238E27FC236}">
                  <a16:creationId xmlns:a16="http://schemas.microsoft.com/office/drawing/2014/main" xmlns="" id="{7A4B50FF-CC5A-41EE-B86C-25C174A54E4D}"/>
                </a:ext>
              </a:extLst>
            </p:cNvPr>
            <p:cNvSpPr>
              <a:spLocks/>
            </p:cNvSpPr>
            <p:nvPr/>
          </p:nvSpPr>
          <p:spPr bwMode="auto">
            <a:xfrm>
              <a:off x="5076" y="379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4" name="Freeform 122">
              <a:extLst>
                <a:ext uri="{FF2B5EF4-FFF2-40B4-BE49-F238E27FC236}">
                  <a16:creationId xmlns:a16="http://schemas.microsoft.com/office/drawing/2014/main" xmlns="" id="{BB324BDF-83AC-477E-9904-6A3F9F707FC0}"/>
                </a:ext>
              </a:extLst>
            </p:cNvPr>
            <p:cNvSpPr>
              <a:spLocks/>
            </p:cNvSpPr>
            <p:nvPr/>
          </p:nvSpPr>
          <p:spPr bwMode="auto">
            <a:xfrm>
              <a:off x="4704" y="379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5" name="Freeform 123">
              <a:extLst>
                <a:ext uri="{FF2B5EF4-FFF2-40B4-BE49-F238E27FC236}">
                  <a16:creationId xmlns:a16="http://schemas.microsoft.com/office/drawing/2014/main" xmlns="" id="{F09D6E80-04F3-49E8-A373-B6EE424C0BBC}"/>
                </a:ext>
              </a:extLst>
            </p:cNvPr>
            <p:cNvSpPr>
              <a:spLocks/>
            </p:cNvSpPr>
            <p:nvPr/>
          </p:nvSpPr>
          <p:spPr bwMode="auto">
            <a:xfrm>
              <a:off x="4516" y="3794"/>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6" name="Freeform 124">
              <a:extLst>
                <a:ext uri="{FF2B5EF4-FFF2-40B4-BE49-F238E27FC236}">
                  <a16:creationId xmlns:a16="http://schemas.microsoft.com/office/drawing/2014/main" xmlns="" id="{3B68AB4A-C69B-42E7-8AB8-BABF31D8E045}"/>
                </a:ext>
              </a:extLst>
            </p:cNvPr>
            <p:cNvSpPr>
              <a:spLocks/>
            </p:cNvSpPr>
            <p:nvPr/>
          </p:nvSpPr>
          <p:spPr bwMode="auto">
            <a:xfrm>
              <a:off x="6408" y="379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7" name="Freeform 125">
              <a:extLst>
                <a:ext uri="{FF2B5EF4-FFF2-40B4-BE49-F238E27FC236}">
                  <a16:creationId xmlns:a16="http://schemas.microsoft.com/office/drawing/2014/main" xmlns="" id="{0DB6F6BE-CB9B-4648-9BBA-7F26877E5441}"/>
                </a:ext>
              </a:extLst>
            </p:cNvPr>
            <p:cNvSpPr>
              <a:spLocks/>
            </p:cNvSpPr>
            <p:nvPr/>
          </p:nvSpPr>
          <p:spPr bwMode="auto">
            <a:xfrm>
              <a:off x="6314" y="382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8" name="Freeform 126">
              <a:extLst>
                <a:ext uri="{FF2B5EF4-FFF2-40B4-BE49-F238E27FC236}">
                  <a16:creationId xmlns:a16="http://schemas.microsoft.com/office/drawing/2014/main" xmlns="" id="{071C12E8-8D4A-4AC3-8702-0DCE67111578}"/>
                </a:ext>
              </a:extLst>
            </p:cNvPr>
            <p:cNvSpPr>
              <a:spLocks/>
            </p:cNvSpPr>
            <p:nvPr/>
          </p:nvSpPr>
          <p:spPr bwMode="auto">
            <a:xfrm>
              <a:off x="5951" y="379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9" name="Freeform 127">
              <a:extLst>
                <a:ext uri="{FF2B5EF4-FFF2-40B4-BE49-F238E27FC236}">
                  <a16:creationId xmlns:a16="http://schemas.microsoft.com/office/drawing/2014/main" xmlns="" id="{92E70F9C-F5FA-42C0-9788-3E3A0BF0BCF0}"/>
                </a:ext>
              </a:extLst>
            </p:cNvPr>
            <p:cNvSpPr>
              <a:spLocks/>
            </p:cNvSpPr>
            <p:nvPr/>
          </p:nvSpPr>
          <p:spPr bwMode="auto">
            <a:xfrm>
              <a:off x="5858" y="380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0" name="Freeform 128">
              <a:extLst>
                <a:ext uri="{FF2B5EF4-FFF2-40B4-BE49-F238E27FC236}">
                  <a16:creationId xmlns:a16="http://schemas.microsoft.com/office/drawing/2014/main" xmlns="" id="{2F245EB4-3DBB-4F89-BE90-045A330F30E3}"/>
                </a:ext>
              </a:extLst>
            </p:cNvPr>
            <p:cNvSpPr>
              <a:spLocks/>
            </p:cNvSpPr>
            <p:nvPr/>
          </p:nvSpPr>
          <p:spPr bwMode="auto">
            <a:xfrm>
              <a:off x="5764" y="382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1" name="Freeform 129">
              <a:extLst>
                <a:ext uri="{FF2B5EF4-FFF2-40B4-BE49-F238E27FC236}">
                  <a16:creationId xmlns:a16="http://schemas.microsoft.com/office/drawing/2014/main" xmlns="" id="{B9950524-96A4-4B63-B7B4-47E5BCEC7693}"/>
                </a:ext>
              </a:extLst>
            </p:cNvPr>
            <p:cNvSpPr>
              <a:spLocks/>
            </p:cNvSpPr>
            <p:nvPr/>
          </p:nvSpPr>
          <p:spPr bwMode="auto">
            <a:xfrm>
              <a:off x="5496" y="3775"/>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2" name="Freeform 130">
              <a:extLst>
                <a:ext uri="{FF2B5EF4-FFF2-40B4-BE49-F238E27FC236}">
                  <a16:creationId xmlns:a16="http://schemas.microsoft.com/office/drawing/2014/main" xmlns="" id="{6B32C099-0AB3-4DBD-A719-F22F7D1FA7F6}"/>
                </a:ext>
              </a:extLst>
            </p:cNvPr>
            <p:cNvSpPr>
              <a:spLocks/>
            </p:cNvSpPr>
            <p:nvPr/>
          </p:nvSpPr>
          <p:spPr bwMode="auto">
            <a:xfrm>
              <a:off x="5402" y="379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3" name="Freeform 131">
              <a:extLst>
                <a:ext uri="{FF2B5EF4-FFF2-40B4-BE49-F238E27FC236}">
                  <a16:creationId xmlns:a16="http://schemas.microsoft.com/office/drawing/2014/main" xmlns="" id="{C9A71FF8-210E-498D-98C6-EB14B211AB3D}"/>
                </a:ext>
              </a:extLst>
            </p:cNvPr>
            <p:cNvSpPr>
              <a:spLocks/>
            </p:cNvSpPr>
            <p:nvPr/>
          </p:nvSpPr>
          <p:spPr bwMode="auto">
            <a:xfrm>
              <a:off x="5306" y="381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4" name="Freeform 132">
              <a:extLst>
                <a:ext uri="{FF2B5EF4-FFF2-40B4-BE49-F238E27FC236}">
                  <a16:creationId xmlns:a16="http://schemas.microsoft.com/office/drawing/2014/main" xmlns="" id="{634232F7-F649-41F0-A6C2-52297847CE33}"/>
                </a:ext>
              </a:extLst>
            </p:cNvPr>
            <p:cNvSpPr>
              <a:spLocks/>
            </p:cNvSpPr>
            <p:nvPr/>
          </p:nvSpPr>
          <p:spPr bwMode="auto">
            <a:xfrm>
              <a:off x="4944" y="378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5" name="Freeform 133">
              <a:extLst>
                <a:ext uri="{FF2B5EF4-FFF2-40B4-BE49-F238E27FC236}">
                  <a16:creationId xmlns:a16="http://schemas.microsoft.com/office/drawing/2014/main" xmlns="" id="{5A3AC8F0-66EA-4AD0-A07C-EA9E7D86A438}"/>
                </a:ext>
              </a:extLst>
            </p:cNvPr>
            <p:cNvSpPr>
              <a:spLocks/>
            </p:cNvSpPr>
            <p:nvPr/>
          </p:nvSpPr>
          <p:spPr bwMode="auto">
            <a:xfrm>
              <a:off x="4850" y="379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6" name="Freeform 134">
              <a:extLst>
                <a:ext uri="{FF2B5EF4-FFF2-40B4-BE49-F238E27FC236}">
                  <a16:creationId xmlns:a16="http://schemas.microsoft.com/office/drawing/2014/main" xmlns="" id="{03F9538A-5C77-4381-B248-0C583A12E94B}"/>
                </a:ext>
              </a:extLst>
            </p:cNvPr>
            <p:cNvSpPr>
              <a:spLocks/>
            </p:cNvSpPr>
            <p:nvPr/>
          </p:nvSpPr>
          <p:spPr bwMode="auto">
            <a:xfrm>
              <a:off x="4756" y="381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7" name="Freeform 135">
              <a:extLst>
                <a:ext uri="{FF2B5EF4-FFF2-40B4-BE49-F238E27FC236}">
                  <a16:creationId xmlns:a16="http://schemas.microsoft.com/office/drawing/2014/main" xmlns="" id="{0A305E5F-6FD5-4A43-9DAE-590A204DD61C}"/>
                </a:ext>
              </a:extLst>
            </p:cNvPr>
            <p:cNvSpPr>
              <a:spLocks/>
            </p:cNvSpPr>
            <p:nvPr/>
          </p:nvSpPr>
          <p:spPr bwMode="auto">
            <a:xfrm>
              <a:off x="4348" y="3769"/>
              <a:ext cx="2319" cy="0"/>
            </a:xfrm>
            <a:custGeom>
              <a:avLst/>
              <a:gdLst>
                <a:gd name="T0" fmla="*/ 0 w 2319"/>
                <a:gd name="T1" fmla="*/ 2318 w 2319"/>
              </a:gdLst>
              <a:ahLst/>
              <a:cxnLst>
                <a:cxn ang="0">
                  <a:pos x="T0" y="0"/>
                </a:cxn>
                <a:cxn ang="0">
                  <a:pos x="T1" y="0"/>
                </a:cxn>
              </a:cxnLst>
              <a:rect l="0" t="0" r="r" b="b"/>
              <a:pathLst>
                <a:path w="2319">
                  <a:moveTo>
                    <a:pt x="0" y="0"/>
                  </a:moveTo>
                  <a:lnTo>
                    <a:pt x="2318"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8" name="Freeform 136">
              <a:extLst>
                <a:ext uri="{FF2B5EF4-FFF2-40B4-BE49-F238E27FC236}">
                  <a16:creationId xmlns:a16="http://schemas.microsoft.com/office/drawing/2014/main" xmlns="" id="{472CB142-1F74-419A-B277-3B1D5E4D3282}"/>
                </a:ext>
              </a:extLst>
            </p:cNvPr>
            <p:cNvSpPr>
              <a:spLocks/>
            </p:cNvSpPr>
            <p:nvPr/>
          </p:nvSpPr>
          <p:spPr bwMode="auto">
            <a:xfrm>
              <a:off x="5073" y="2218"/>
              <a:ext cx="435" cy="0"/>
            </a:xfrm>
            <a:custGeom>
              <a:avLst/>
              <a:gdLst>
                <a:gd name="T0" fmla="*/ 434 w 435"/>
                <a:gd name="T1" fmla="*/ 0 w 435"/>
              </a:gdLst>
              <a:ahLst/>
              <a:cxnLst>
                <a:cxn ang="0">
                  <a:pos x="T0" y="0"/>
                </a:cxn>
                <a:cxn ang="0">
                  <a:pos x="T1" y="0"/>
                </a:cxn>
              </a:cxnLst>
              <a:rect l="0" t="0" r="r" b="b"/>
              <a:pathLst>
                <a:path w="435">
                  <a:moveTo>
                    <a:pt x="434" y="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9" name="Freeform 137">
              <a:extLst>
                <a:ext uri="{FF2B5EF4-FFF2-40B4-BE49-F238E27FC236}">
                  <a16:creationId xmlns:a16="http://schemas.microsoft.com/office/drawing/2014/main" xmlns="" id="{CC879D9F-3FB8-477A-AB53-B24ED06D9421}"/>
                </a:ext>
              </a:extLst>
            </p:cNvPr>
            <p:cNvSpPr>
              <a:spLocks/>
            </p:cNvSpPr>
            <p:nvPr/>
          </p:nvSpPr>
          <p:spPr bwMode="auto">
            <a:xfrm>
              <a:off x="4639" y="2218"/>
              <a:ext cx="434" cy="1551"/>
            </a:xfrm>
            <a:custGeom>
              <a:avLst/>
              <a:gdLst>
                <a:gd name="T0" fmla="*/ 434 w 434"/>
                <a:gd name="T1" fmla="*/ 0 h 1551"/>
                <a:gd name="T2" fmla="*/ 0 w 434"/>
                <a:gd name="T3" fmla="*/ 1550 h 1551"/>
              </a:gdLst>
              <a:ahLst/>
              <a:cxnLst>
                <a:cxn ang="0">
                  <a:pos x="T0" y="T1"/>
                </a:cxn>
                <a:cxn ang="0">
                  <a:pos x="T2" y="T3"/>
                </a:cxn>
              </a:cxnLst>
              <a:rect l="0" t="0" r="r" b="b"/>
              <a:pathLst>
                <a:path w="434" h="1551">
                  <a:moveTo>
                    <a:pt x="434" y="0"/>
                  </a:moveTo>
                  <a:lnTo>
                    <a:pt x="0" y="155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0" name="Freeform 138">
              <a:extLst>
                <a:ext uri="{FF2B5EF4-FFF2-40B4-BE49-F238E27FC236}">
                  <a16:creationId xmlns:a16="http://schemas.microsoft.com/office/drawing/2014/main" xmlns="" id="{FD8CA484-905F-48E8-9FCB-EBDF5AC87254}"/>
                </a:ext>
              </a:extLst>
            </p:cNvPr>
            <p:cNvSpPr>
              <a:spLocks/>
            </p:cNvSpPr>
            <p:nvPr/>
          </p:nvSpPr>
          <p:spPr bwMode="auto">
            <a:xfrm>
              <a:off x="5508" y="2218"/>
              <a:ext cx="434" cy="0"/>
            </a:xfrm>
            <a:custGeom>
              <a:avLst/>
              <a:gdLst>
                <a:gd name="T0" fmla="*/ 0 w 434"/>
                <a:gd name="T1" fmla="*/ 434 w 434"/>
              </a:gdLst>
              <a:ahLst/>
              <a:cxnLst>
                <a:cxn ang="0">
                  <a:pos x="T0" y="0"/>
                </a:cxn>
                <a:cxn ang="0">
                  <a:pos x="T1" y="0"/>
                </a:cxn>
              </a:cxnLst>
              <a:rect l="0" t="0" r="r" b="b"/>
              <a:pathLst>
                <a:path w="434">
                  <a:moveTo>
                    <a:pt x="0" y="0"/>
                  </a:moveTo>
                  <a:lnTo>
                    <a:pt x="434"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1" name="Freeform 139">
              <a:extLst>
                <a:ext uri="{FF2B5EF4-FFF2-40B4-BE49-F238E27FC236}">
                  <a16:creationId xmlns:a16="http://schemas.microsoft.com/office/drawing/2014/main" xmlns="" id="{52FC8273-40C3-48AA-8220-30C8CA585E0A}"/>
                </a:ext>
              </a:extLst>
            </p:cNvPr>
            <p:cNvSpPr>
              <a:spLocks/>
            </p:cNvSpPr>
            <p:nvPr/>
          </p:nvSpPr>
          <p:spPr bwMode="auto">
            <a:xfrm>
              <a:off x="5942" y="2218"/>
              <a:ext cx="434" cy="1551"/>
            </a:xfrm>
            <a:custGeom>
              <a:avLst/>
              <a:gdLst>
                <a:gd name="T0" fmla="*/ 0 w 434"/>
                <a:gd name="T1" fmla="*/ 0 h 1551"/>
                <a:gd name="T2" fmla="*/ 434 w 434"/>
                <a:gd name="T3" fmla="*/ 1550 h 1551"/>
              </a:gdLst>
              <a:ahLst/>
              <a:cxnLst>
                <a:cxn ang="0">
                  <a:pos x="T0" y="T1"/>
                </a:cxn>
                <a:cxn ang="0">
                  <a:pos x="T2" y="T3"/>
                </a:cxn>
              </a:cxnLst>
              <a:rect l="0" t="0" r="r" b="b"/>
              <a:pathLst>
                <a:path w="434" h="1551">
                  <a:moveTo>
                    <a:pt x="0" y="0"/>
                  </a:moveTo>
                  <a:lnTo>
                    <a:pt x="434" y="155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2" name="Freeform 140">
              <a:extLst>
                <a:ext uri="{FF2B5EF4-FFF2-40B4-BE49-F238E27FC236}">
                  <a16:creationId xmlns:a16="http://schemas.microsoft.com/office/drawing/2014/main" xmlns="" id="{C6458B71-7ED4-4428-9025-CB0DCF3061CD}"/>
                </a:ext>
              </a:extLst>
            </p:cNvPr>
            <p:cNvSpPr>
              <a:spLocks/>
            </p:cNvSpPr>
            <p:nvPr/>
          </p:nvSpPr>
          <p:spPr bwMode="auto">
            <a:xfrm>
              <a:off x="5217" y="1287"/>
              <a:ext cx="0" cy="931"/>
            </a:xfrm>
            <a:custGeom>
              <a:avLst/>
              <a:gdLst>
                <a:gd name="T0" fmla="*/ 931 h 931"/>
                <a:gd name="T1" fmla="*/ 0 h 931"/>
              </a:gdLst>
              <a:ahLst/>
              <a:cxnLst>
                <a:cxn ang="0">
                  <a:pos x="0" y="T0"/>
                </a:cxn>
                <a:cxn ang="0">
                  <a:pos x="0" y="T1"/>
                </a:cxn>
              </a:cxnLst>
              <a:rect l="0" t="0" r="r" b="b"/>
              <a:pathLst>
                <a:path h="931">
                  <a:moveTo>
                    <a:pt x="0" y="931"/>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3" name="Freeform 141">
              <a:extLst>
                <a:ext uri="{FF2B5EF4-FFF2-40B4-BE49-F238E27FC236}">
                  <a16:creationId xmlns:a16="http://schemas.microsoft.com/office/drawing/2014/main" xmlns="" id="{8788FB2E-715C-423E-BCC6-770061FFBB18}"/>
                </a:ext>
              </a:extLst>
            </p:cNvPr>
            <p:cNvSpPr>
              <a:spLocks/>
            </p:cNvSpPr>
            <p:nvPr/>
          </p:nvSpPr>
          <p:spPr bwMode="auto">
            <a:xfrm>
              <a:off x="5798" y="1287"/>
              <a:ext cx="0" cy="931"/>
            </a:xfrm>
            <a:custGeom>
              <a:avLst/>
              <a:gdLst>
                <a:gd name="T0" fmla="*/ 931 h 931"/>
                <a:gd name="T1" fmla="*/ 0 h 931"/>
              </a:gdLst>
              <a:ahLst/>
              <a:cxnLst>
                <a:cxn ang="0">
                  <a:pos x="0" y="T0"/>
                </a:cxn>
                <a:cxn ang="0">
                  <a:pos x="0" y="T1"/>
                </a:cxn>
              </a:cxnLst>
              <a:rect l="0" t="0" r="r" b="b"/>
              <a:pathLst>
                <a:path h="931">
                  <a:moveTo>
                    <a:pt x="0" y="931"/>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4" name="Freeform 142">
              <a:extLst>
                <a:ext uri="{FF2B5EF4-FFF2-40B4-BE49-F238E27FC236}">
                  <a16:creationId xmlns:a16="http://schemas.microsoft.com/office/drawing/2014/main" xmlns="" id="{8E65ADA0-453F-4828-A4CE-727B2F895988}"/>
                </a:ext>
              </a:extLst>
            </p:cNvPr>
            <p:cNvSpPr>
              <a:spLocks/>
            </p:cNvSpPr>
            <p:nvPr/>
          </p:nvSpPr>
          <p:spPr bwMode="auto">
            <a:xfrm>
              <a:off x="5217" y="1287"/>
              <a:ext cx="581" cy="0"/>
            </a:xfrm>
            <a:custGeom>
              <a:avLst/>
              <a:gdLst>
                <a:gd name="T0" fmla="*/ 0 w 581"/>
                <a:gd name="T1" fmla="*/ 580 w 581"/>
              </a:gdLst>
              <a:ahLst/>
              <a:cxnLst>
                <a:cxn ang="0">
                  <a:pos x="T0" y="0"/>
                </a:cxn>
                <a:cxn ang="0">
                  <a:pos x="T1" y="0"/>
                </a:cxn>
              </a:cxnLst>
              <a:rect l="0" t="0" r="r" b="b"/>
              <a:pathLst>
                <a:path w="581">
                  <a:moveTo>
                    <a:pt x="0" y="0"/>
                  </a:moveTo>
                  <a:lnTo>
                    <a:pt x="58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5" name="Freeform 143">
              <a:extLst>
                <a:ext uri="{FF2B5EF4-FFF2-40B4-BE49-F238E27FC236}">
                  <a16:creationId xmlns:a16="http://schemas.microsoft.com/office/drawing/2014/main" xmlns="" id="{98DB08FA-3CD6-4865-9536-CC5AECF24293}"/>
                </a:ext>
              </a:extLst>
            </p:cNvPr>
            <p:cNvSpPr>
              <a:spLocks/>
            </p:cNvSpPr>
            <p:nvPr/>
          </p:nvSpPr>
          <p:spPr bwMode="auto">
            <a:xfrm>
              <a:off x="6650" y="392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6" name="Freeform 144">
              <a:extLst>
                <a:ext uri="{FF2B5EF4-FFF2-40B4-BE49-F238E27FC236}">
                  <a16:creationId xmlns:a16="http://schemas.microsoft.com/office/drawing/2014/main" xmlns="" id="{85085FE2-532F-4E60-B478-5E88AF03CE32}"/>
                </a:ext>
              </a:extLst>
            </p:cNvPr>
            <p:cNvSpPr>
              <a:spLocks/>
            </p:cNvSpPr>
            <p:nvPr/>
          </p:nvSpPr>
          <p:spPr bwMode="auto">
            <a:xfrm>
              <a:off x="6660" y="3938"/>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7" name="Freeform 145">
              <a:extLst>
                <a:ext uri="{FF2B5EF4-FFF2-40B4-BE49-F238E27FC236}">
                  <a16:creationId xmlns:a16="http://schemas.microsoft.com/office/drawing/2014/main" xmlns="" id="{66CEE76C-14F7-40B1-A190-F67AE2409C4D}"/>
                </a:ext>
              </a:extLst>
            </p:cNvPr>
            <p:cNvSpPr>
              <a:spLocks/>
            </p:cNvSpPr>
            <p:nvPr/>
          </p:nvSpPr>
          <p:spPr bwMode="auto">
            <a:xfrm>
              <a:off x="6631" y="397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8" name="Freeform 146">
              <a:extLst>
                <a:ext uri="{FF2B5EF4-FFF2-40B4-BE49-F238E27FC236}">
                  <a16:creationId xmlns:a16="http://schemas.microsoft.com/office/drawing/2014/main" xmlns="" id="{518D0F1F-31BC-4805-A6D1-AD2CBC493D52}"/>
                </a:ext>
              </a:extLst>
            </p:cNvPr>
            <p:cNvSpPr>
              <a:spLocks/>
            </p:cNvSpPr>
            <p:nvPr/>
          </p:nvSpPr>
          <p:spPr bwMode="auto">
            <a:xfrm>
              <a:off x="6666" y="2528"/>
              <a:ext cx="0" cy="1550"/>
            </a:xfrm>
            <a:custGeom>
              <a:avLst/>
              <a:gdLst>
                <a:gd name="T0" fmla="*/ 0 h 1550"/>
                <a:gd name="T1" fmla="*/ 1550 h 1550"/>
              </a:gdLst>
              <a:ahLst/>
              <a:cxnLst>
                <a:cxn ang="0">
                  <a:pos x="0" y="T0"/>
                </a:cxn>
                <a:cxn ang="0">
                  <a:pos x="0" y="T1"/>
                </a:cxn>
              </a:cxnLst>
              <a:rect l="0" t="0" r="r" b="b"/>
              <a:pathLst>
                <a:path h="1550">
                  <a:moveTo>
                    <a:pt x="0" y="0"/>
                  </a:moveTo>
                  <a:lnTo>
                    <a:pt x="0" y="155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9" name="Freeform 147">
              <a:extLst>
                <a:ext uri="{FF2B5EF4-FFF2-40B4-BE49-F238E27FC236}">
                  <a16:creationId xmlns:a16="http://schemas.microsoft.com/office/drawing/2014/main" xmlns="" id="{4AFF48C1-D9D8-401D-9B76-B59B911796CD}"/>
                </a:ext>
              </a:extLst>
            </p:cNvPr>
            <p:cNvSpPr>
              <a:spLocks/>
            </p:cNvSpPr>
            <p:nvPr/>
          </p:nvSpPr>
          <p:spPr bwMode="auto">
            <a:xfrm>
              <a:off x="4377" y="3962"/>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0" name="Freeform 148">
              <a:extLst>
                <a:ext uri="{FF2B5EF4-FFF2-40B4-BE49-F238E27FC236}">
                  <a16:creationId xmlns:a16="http://schemas.microsoft.com/office/drawing/2014/main" xmlns="" id="{5F0C4832-C689-4C6E-B043-5F3E3FA6EBA3}"/>
                </a:ext>
              </a:extLst>
            </p:cNvPr>
            <p:cNvSpPr>
              <a:spLocks/>
            </p:cNvSpPr>
            <p:nvPr/>
          </p:nvSpPr>
          <p:spPr bwMode="auto">
            <a:xfrm>
              <a:off x="4363" y="3964"/>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1" name="Freeform 149">
              <a:extLst>
                <a:ext uri="{FF2B5EF4-FFF2-40B4-BE49-F238E27FC236}">
                  <a16:creationId xmlns:a16="http://schemas.microsoft.com/office/drawing/2014/main" xmlns="" id="{647F06E9-5239-4890-9EE8-F6E1BB1FC178}"/>
                </a:ext>
              </a:extLst>
            </p:cNvPr>
            <p:cNvSpPr>
              <a:spLocks/>
            </p:cNvSpPr>
            <p:nvPr/>
          </p:nvSpPr>
          <p:spPr bwMode="auto">
            <a:xfrm>
              <a:off x="4423" y="3921"/>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2" name="Freeform 150">
              <a:extLst>
                <a:ext uri="{FF2B5EF4-FFF2-40B4-BE49-F238E27FC236}">
                  <a16:creationId xmlns:a16="http://schemas.microsoft.com/office/drawing/2014/main" xmlns="" id="{6D46B5EB-6105-4654-9A5C-9243B92E3E20}"/>
                </a:ext>
              </a:extLst>
            </p:cNvPr>
            <p:cNvSpPr>
              <a:spLocks/>
            </p:cNvSpPr>
            <p:nvPr/>
          </p:nvSpPr>
          <p:spPr bwMode="auto">
            <a:xfrm>
              <a:off x="4394" y="392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3" name="Freeform 151">
              <a:extLst>
                <a:ext uri="{FF2B5EF4-FFF2-40B4-BE49-F238E27FC236}">
                  <a16:creationId xmlns:a16="http://schemas.microsoft.com/office/drawing/2014/main" xmlns="" id="{F53CFAE9-158B-4AFD-8DB1-86DA40909AE8}"/>
                </a:ext>
              </a:extLst>
            </p:cNvPr>
            <p:cNvSpPr>
              <a:spLocks/>
            </p:cNvSpPr>
            <p:nvPr/>
          </p:nvSpPr>
          <p:spPr bwMode="auto">
            <a:xfrm>
              <a:off x="4420" y="3926"/>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4" name="Freeform 152">
              <a:extLst>
                <a:ext uri="{FF2B5EF4-FFF2-40B4-BE49-F238E27FC236}">
                  <a16:creationId xmlns:a16="http://schemas.microsoft.com/office/drawing/2014/main" xmlns="" id="{2A49D5F6-0DF4-4CFF-9259-6C78033F0D10}"/>
                </a:ext>
              </a:extLst>
            </p:cNvPr>
            <p:cNvSpPr>
              <a:spLocks/>
            </p:cNvSpPr>
            <p:nvPr/>
          </p:nvSpPr>
          <p:spPr bwMode="auto">
            <a:xfrm>
              <a:off x="4392" y="396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5" name="Freeform 153">
              <a:extLst>
                <a:ext uri="{FF2B5EF4-FFF2-40B4-BE49-F238E27FC236}">
                  <a16:creationId xmlns:a16="http://schemas.microsoft.com/office/drawing/2014/main" xmlns="" id="{49C2A3EC-6EA5-4829-97B1-D8C91410F30F}"/>
                </a:ext>
              </a:extLst>
            </p:cNvPr>
            <p:cNvSpPr>
              <a:spLocks/>
            </p:cNvSpPr>
            <p:nvPr/>
          </p:nvSpPr>
          <p:spPr bwMode="auto">
            <a:xfrm>
              <a:off x="4372" y="3993"/>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6" name="Freeform 154">
              <a:extLst>
                <a:ext uri="{FF2B5EF4-FFF2-40B4-BE49-F238E27FC236}">
                  <a16:creationId xmlns:a16="http://schemas.microsoft.com/office/drawing/2014/main" xmlns="" id="{B78B9EEE-BB52-48C5-B59B-82021FEBC454}"/>
                </a:ext>
              </a:extLst>
            </p:cNvPr>
            <p:cNvSpPr>
              <a:spLocks/>
            </p:cNvSpPr>
            <p:nvPr/>
          </p:nvSpPr>
          <p:spPr bwMode="auto">
            <a:xfrm>
              <a:off x="4370" y="3986"/>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7" name="Freeform 155">
              <a:extLst>
                <a:ext uri="{FF2B5EF4-FFF2-40B4-BE49-F238E27FC236}">
                  <a16:creationId xmlns:a16="http://schemas.microsoft.com/office/drawing/2014/main" xmlns="" id="{2485633F-F27F-425C-BA86-4AD8337EB85A}"/>
                </a:ext>
              </a:extLst>
            </p:cNvPr>
            <p:cNvSpPr>
              <a:spLocks/>
            </p:cNvSpPr>
            <p:nvPr/>
          </p:nvSpPr>
          <p:spPr bwMode="auto">
            <a:xfrm>
              <a:off x="4382" y="3892"/>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8" name="Freeform 156">
              <a:extLst>
                <a:ext uri="{FF2B5EF4-FFF2-40B4-BE49-F238E27FC236}">
                  <a16:creationId xmlns:a16="http://schemas.microsoft.com/office/drawing/2014/main" xmlns="" id="{5943F35D-237D-4F21-A862-130FF5378D4F}"/>
                </a:ext>
              </a:extLst>
            </p:cNvPr>
            <p:cNvSpPr>
              <a:spLocks/>
            </p:cNvSpPr>
            <p:nvPr/>
          </p:nvSpPr>
          <p:spPr bwMode="auto">
            <a:xfrm>
              <a:off x="4348" y="2528"/>
              <a:ext cx="0" cy="1550"/>
            </a:xfrm>
            <a:custGeom>
              <a:avLst/>
              <a:gdLst>
                <a:gd name="T0" fmla="*/ 1550 h 1550"/>
                <a:gd name="T1" fmla="*/ 0 h 1550"/>
              </a:gdLst>
              <a:ahLst/>
              <a:cxnLst>
                <a:cxn ang="0">
                  <a:pos x="0" y="T0"/>
                </a:cxn>
                <a:cxn ang="0">
                  <a:pos x="0" y="T1"/>
                </a:cxn>
              </a:cxnLst>
              <a:rect l="0" t="0" r="r" b="b"/>
              <a:pathLst>
                <a:path h="1550">
                  <a:moveTo>
                    <a:pt x="0" y="155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9" name="Freeform 157">
              <a:extLst>
                <a:ext uri="{FF2B5EF4-FFF2-40B4-BE49-F238E27FC236}">
                  <a16:creationId xmlns:a16="http://schemas.microsoft.com/office/drawing/2014/main" xmlns="" id="{D5B8DC55-9914-4649-9977-942EDA3829CF}"/>
                </a:ext>
              </a:extLst>
            </p:cNvPr>
            <p:cNvSpPr>
              <a:spLocks/>
            </p:cNvSpPr>
            <p:nvPr/>
          </p:nvSpPr>
          <p:spPr bwMode="auto">
            <a:xfrm>
              <a:off x="4060" y="2528"/>
              <a:ext cx="927" cy="0"/>
            </a:xfrm>
            <a:custGeom>
              <a:avLst/>
              <a:gdLst>
                <a:gd name="T0" fmla="*/ 0 w 927"/>
                <a:gd name="T1" fmla="*/ 926 w 927"/>
              </a:gdLst>
              <a:ahLst/>
              <a:cxnLst>
                <a:cxn ang="0">
                  <a:pos x="T0" y="0"/>
                </a:cxn>
                <a:cxn ang="0">
                  <a:pos x="T1" y="0"/>
                </a:cxn>
              </a:cxnLst>
              <a:rect l="0" t="0" r="r" b="b"/>
              <a:pathLst>
                <a:path w="927">
                  <a:moveTo>
                    <a:pt x="0" y="0"/>
                  </a:moveTo>
                  <a:lnTo>
                    <a:pt x="926"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0" name="Freeform 158">
              <a:extLst>
                <a:ext uri="{FF2B5EF4-FFF2-40B4-BE49-F238E27FC236}">
                  <a16:creationId xmlns:a16="http://schemas.microsoft.com/office/drawing/2014/main" xmlns="" id="{4EDBBF02-FEA2-431E-8538-6AF8D482ACA2}"/>
                </a:ext>
              </a:extLst>
            </p:cNvPr>
            <p:cNvSpPr>
              <a:spLocks/>
            </p:cNvSpPr>
            <p:nvPr/>
          </p:nvSpPr>
          <p:spPr bwMode="auto">
            <a:xfrm>
              <a:off x="6028" y="2528"/>
              <a:ext cx="927" cy="0"/>
            </a:xfrm>
            <a:custGeom>
              <a:avLst/>
              <a:gdLst>
                <a:gd name="T0" fmla="*/ 0 w 927"/>
                <a:gd name="T1" fmla="*/ 926 w 927"/>
              </a:gdLst>
              <a:ahLst/>
              <a:cxnLst>
                <a:cxn ang="0">
                  <a:pos x="T0" y="0"/>
                </a:cxn>
                <a:cxn ang="0">
                  <a:pos x="T1" y="0"/>
                </a:cxn>
              </a:cxnLst>
              <a:rect l="0" t="0" r="r" b="b"/>
              <a:pathLst>
                <a:path w="927">
                  <a:moveTo>
                    <a:pt x="0" y="0"/>
                  </a:moveTo>
                  <a:lnTo>
                    <a:pt x="926"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1" name="Freeform 159">
              <a:extLst>
                <a:ext uri="{FF2B5EF4-FFF2-40B4-BE49-F238E27FC236}">
                  <a16:creationId xmlns:a16="http://schemas.microsoft.com/office/drawing/2014/main" xmlns="" id="{E6AFFB20-E1A4-4015-91B8-F637ABE53A96}"/>
                </a:ext>
              </a:extLst>
            </p:cNvPr>
            <p:cNvSpPr>
              <a:spLocks/>
            </p:cNvSpPr>
            <p:nvPr/>
          </p:nvSpPr>
          <p:spPr bwMode="auto">
            <a:xfrm>
              <a:off x="4395" y="2528"/>
              <a:ext cx="0" cy="1260"/>
            </a:xfrm>
            <a:custGeom>
              <a:avLst/>
              <a:gdLst>
                <a:gd name="T0" fmla="*/ 0 h 1260"/>
                <a:gd name="T1" fmla="*/ 1260 h 1260"/>
              </a:gdLst>
              <a:ahLst/>
              <a:cxnLst>
                <a:cxn ang="0">
                  <a:pos x="0" y="T0"/>
                </a:cxn>
                <a:cxn ang="0">
                  <a:pos x="0" y="T1"/>
                </a:cxn>
              </a:cxnLst>
              <a:rect l="0" t="0" r="r" b="b"/>
              <a:pathLst>
                <a:path h="1260">
                  <a:moveTo>
                    <a:pt x="0" y="0"/>
                  </a:moveTo>
                  <a:lnTo>
                    <a:pt x="0" y="126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2" name="Freeform 160">
              <a:extLst>
                <a:ext uri="{FF2B5EF4-FFF2-40B4-BE49-F238E27FC236}">
                  <a16:creationId xmlns:a16="http://schemas.microsoft.com/office/drawing/2014/main" xmlns="" id="{11BC54A5-BA50-4F0B-8653-09FFB841D406}"/>
                </a:ext>
              </a:extLst>
            </p:cNvPr>
            <p:cNvSpPr>
              <a:spLocks/>
            </p:cNvSpPr>
            <p:nvPr/>
          </p:nvSpPr>
          <p:spPr bwMode="auto">
            <a:xfrm>
              <a:off x="4465" y="2528"/>
              <a:ext cx="0" cy="1265"/>
            </a:xfrm>
            <a:custGeom>
              <a:avLst/>
              <a:gdLst>
                <a:gd name="T0" fmla="*/ 0 h 1265"/>
                <a:gd name="T1" fmla="*/ 1264 h 1265"/>
              </a:gdLst>
              <a:ahLst/>
              <a:cxnLst>
                <a:cxn ang="0">
                  <a:pos x="0" y="T0"/>
                </a:cxn>
                <a:cxn ang="0">
                  <a:pos x="0" y="T1"/>
                </a:cxn>
              </a:cxnLst>
              <a:rect l="0" t="0" r="r" b="b"/>
              <a:pathLst>
                <a:path h="1265">
                  <a:moveTo>
                    <a:pt x="0" y="0"/>
                  </a:moveTo>
                  <a:lnTo>
                    <a:pt x="0" y="1264"/>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3" name="Freeform 161">
              <a:extLst>
                <a:ext uri="{FF2B5EF4-FFF2-40B4-BE49-F238E27FC236}">
                  <a16:creationId xmlns:a16="http://schemas.microsoft.com/office/drawing/2014/main" xmlns="" id="{F8DDE9D6-46F7-4EE9-A8EE-2C2CD12C723D}"/>
                </a:ext>
              </a:extLst>
            </p:cNvPr>
            <p:cNvSpPr>
              <a:spLocks/>
            </p:cNvSpPr>
            <p:nvPr/>
          </p:nvSpPr>
          <p:spPr bwMode="auto">
            <a:xfrm>
              <a:off x="4537" y="2528"/>
              <a:ext cx="0" cy="1262"/>
            </a:xfrm>
            <a:custGeom>
              <a:avLst/>
              <a:gdLst>
                <a:gd name="T0" fmla="*/ 0 h 1262"/>
                <a:gd name="T1" fmla="*/ 1262 h 1262"/>
              </a:gdLst>
              <a:ahLst/>
              <a:cxnLst>
                <a:cxn ang="0">
                  <a:pos x="0" y="T0"/>
                </a:cxn>
                <a:cxn ang="0">
                  <a:pos x="0" y="T1"/>
                </a:cxn>
              </a:cxnLst>
              <a:rect l="0" t="0" r="r" b="b"/>
              <a:pathLst>
                <a:path h="1262">
                  <a:moveTo>
                    <a:pt x="0" y="0"/>
                  </a:moveTo>
                  <a:lnTo>
                    <a:pt x="0" y="1262"/>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4" name="Freeform 162">
              <a:extLst>
                <a:ext uri="{FF2B5EF4-FFF2-40B4-BE49-F238E27FC236}">
                  <a16:creationId xmlns:a16="http://schemas.microsoft.com/office/drawing/2014/main" xmlns="" id="{88A0282F-12E7-4043-93BE-96C3CAC8498E}"/>
                </a:ext>
              </a:extLst>
            </p:cNvPr>
            <p:cNvSpPr>
              <a:spLocks/>
            </p:cNvSpPr>
            <p:nvPr/>
          </p:nvSpPr>
          <p:spPr bwMode="auto">
            <a:xfrm>
              <a:off x="4612" y="2528"/>
              <a:ext cx="0" cy="1258"/>
            </a:xfrm>
            <a:custGeom>
              <a:avLst/>
              <a:gdLst>
                <a:gd name="T0" fmla="*/ 0 h 1258"/>
                <a:gd name="T1" fmla="*/ 1257 h 1258"/>
              </a:gdLst>
              <a:ahLst/>
              <a:cxnLst>
                <a:cxn ang="0">
                  <a:pos x="0" y="T0"/>
                </a:cxn>
                <a:cxn ang="0">
                  <a:pos x="0" y="T1"/>
                </a:cxn>
              </a:cxnLst>
              <a:rect l="0" t="0" r="r" b="b"/>
              <a:pathLst>
                <a:path h="1258">
                  <a:moveTo>
                    <a:pt x="0" y="0"/>
                  </a:moveTo>
                  <a:lnTo>
                    <a:pt x="0" y="1257"/>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5" name="Freeform 163">
              <a:extLst>
                <a:ext uri="{FF2B5EF4-FFF2-40B4-BE49-F238E27FC236}">
                  <a16:creationId xmlns:a16="http://schemas.microsoft.com/office/drawing/2014/main" xmlns="" id="{10EAF32E-255E-439C-9D89-DE075B405C45}"/>
                </a:ext>
              </a:extLst>
            </p:cNvPr>
            <p:cNvSpPr>
              <a:spLocks/>
            </p:cNvSpPr>
            <p:nvPr/>
          </p:nvSpPr>
          <p:spPr bwMode="auto">
            <a:xfrm>
              <a:off x="4684" y="2528"/>
              <a:ext cx="0" cy="1078"/>
            </a:xfrm>
            <a:custGeom>
              <a:avLst/>
              <a:gdLst>
                <a:gd name="T0" fmla="*/ 1077 h 1078"/>
                <a:gd name="T1" fmla="*/ 0 h 1078"/>
              </a:gdLst>
              <a:ahLst/>
              <a:cxnLst>
                <a:cxn ang="0">
                  <a:pos x="0" y="T0"/>
                </a:cxn>
                <a:cxn ang="0">
                  <a:pos x="0" y="T1"/>
                </a:cxn>
              </a:cxnLst>
              <a:rect l="0" t="0" r="r" b="b"/>
              <a:pathLst>
                <a:path h="1078">
                  <a:moveTo>
                    <a:pt x="0" y="1077"/>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6" name="Freeform 164">
              <a:extLst>
                <a:ext uri="{FF2B5EF4-FFF2-40B4-BE49-F238E27FC236}">
                  <a16:creationId xmlns:a16="http://schemas.microsoft.com/office/drawing/2014/main" xmlns="" id="{F3B7366B-B81F-4399-9096-3823C3D4B6EA}"/>
                </a:ext>
              </a:extLst>
            </p:cNvPr>
            <p:cNvSpPr>
              <a:spLocks/>
            </p:cNvSpPr>
            <p:nvPr/>
          </p:nvSpPr>
          <p:spPr bwMode="auto">
            <a:xfrm>
              <a:off x="4756" y="2528"/>
              <a:ext cx="0" cy="818"/>
            </a:xfrm>
            <a:custGeom>
              <a:avLst/>
              <a:gdLst>
                <a:gd name="T0" fmla="*/ 818 h 818"/>
                <a:gd name="T1" fmla="*/ 0 h 818"/>
              </a:gdLst>
              <a:ahLst/>
              <a:cxnLst>
                <a:cxn ang="0">
                  <a:pos x="0" y="T0"/>
                </a:cxn>
                <a:cxn ang="0">
                  <a:pos x="0" y="T1"/>
                </a:cxn>
              </a:cxnLst>
              <a:rect l="0" t="0" r="r" b="b"/>
              <a:pathLst>
                <a:path h="818">
                  <a:moveTo>
                    <a:pt x="0" y="818"/>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7" name="Freeform 165">
              <a:extLst>
                <a:ext uri="{FF2B5EF4-FFF2-40B4-BE49-F238E27FC236}">
                  <a16:creationId xmlns:a16="http://schemas.microsoft.com/office/drawing/2014/main" xmlns="" id="{D2882F38-24C4-47D7-A129-F95648D3C909}"/>
                </a:ext>
              </a:extLst>
            </p:cNvPr>
            <p:cNvSpPr>
              <a:spLocks/>
            </p:cNvSpPr>
            <p:nvPr/>
          </p:nvSpPr>
          <p:spPr bwMode="auto">
            <a:xfrm>
              <a:off x="4828" y="2528"/>
              <a:ext cx="0" cy="562"/>
            </a:xfrm>
            <a:custGeom>
              <a:avLst/>
              <a:gdLst>
                <a:gd name="T0" fmla="*/ 561 h 562"/>
                <a:gd name="T1" fmla="*/ 0 h 562"/>
              </a:gdLst>
              <a:ahLst/>
              <a:cxnLst>
                <a:cxn ang="0">
                  <a:pos x="0" y="T0"/>
                </a:cxn>
                <a:cxn ang="0">
                  <a:pos x="0" y="T1"/>
                </a:cxn>
              </a:cxnLst>
              <a:rect l="0" t="0" r="r" b="b"/>
              <a:pathLst>
                <a:path h="562">
                  <a:moveTo>
                    <a:pt x="0" y="561"/>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8" name="Freeform 166">
              <a:extLst>
                <a:ext uri="{FF2B5EF4-FFF2-40B4-BE49-F238E27FC236}">
                  <a16:creationId xmlns:a16="http://schemas.microsoft.com/office/drawing/2014/main" xmlns="" id="{EBC52E24-28AE-40A0-A17E-B86C2DE2F9BF}"/>
                </a:ext>
              </a:extLst>
            </p:cNvPr>
            <p:cNvSpPr>
              <a:spLocks/>
            </p:cNvSpPr>
            <p:nvPr/>
          </p:nvSpPr>
          <p:spPr bwMode="auto">
            <a:xfrm>
              <a:off x="4900" y="2528"/>
              <a:ext cx="0" cy="302"/>
            </a:xfrm>
            <a:custGeom>
              <a:avLst/>
              <a:gdLst>
                <a:gd name="T0" fmla="*/ 302 h 302"/>
                <a:gd name="T1" fmla="*/ 0 h 302"/>
              </a:gdLst>
              <a:ahLst/>
              <a:cxnLst>
                <a:cxn ang="0">
                  <a:pos x="0" y="T0"/>
                </a:cxn>
                <a:cxn ang="0">
                  <a:pos x="0" y="T1"/>
                </a:cxn>
              </a:cxnLst>
              <a:rect l="0" t="0" r="r" b="b"/>
              <a:pathLst>
                <a:path h="302">
                  <a:moveTo>
                    <a:pt x="0" y="302"/>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9" name="Freeform 167">
              <a:extLst>
                <a:ext uri="{FF2B5EF4-FFF2-40B4-BE49-F238E27FC236}">
                  <a16:creationId xmlns:a16="http://schemas.microsoft.com/office/drawing/2014/main" xmlns="" id="{EBD7E465-3F9F-4AE0-9F21-EF16918E80B0}"/>
                </a:ext>
              </a:extLst>
            </p:cNvPr>
            <p:cNvSpPr>
              <a:spLocks/>
            </p:cNvSpPr>
            <p:nvPr/>
          </p:nvSpPr>
          <p:spPr bwMode="auto">
            <a:xfrm>
              <a:off x="4975" y="2528"/>
              <a:ext cx="0" cy="43"/>
            </a:xfrm>
            <a:custGeom>
              <a:avLst/>
              <a:gdLst>
                <a:gd name="T0" fmla="*/ 43 h 43"/>
                <a:gd name="T1" fmla="*/ 0 h 43"/>
              </a:gdLst>
              <a:ahLst/>
              <a:cxnLst>
                <a:cxn ang="0">
                  <a:pos x="0" y="T0"/>
                </a:cxn>
                <a:cxn ang="0">
                  <a:pos x="0" y="T1"/>
                </a:cxn>
              </a:cxnLst>
              <a:rect l="0" t="0" r="r" b="b"/>
              <a:pathLst>
                <a:path h="43">
                  <a:moveTo>
                    <a:pt x="0" y="43"/>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0" name="Freeform 168">
              <a:extLst>
                <a:ext uri="{FF2B5EF4-FFF2-40B4-BE49-F238E27FC236}">
                  <a16:creationId xmlns:a16="http://schemas.microsoft.com/office/drawing/2014/main" xmlns="" id="{85F43DA4-4F97-4B57-AE8F-983E314A430F}"/>
                </a:ext>
              </a:extLst>
            </p:cNvPr>
            <p:cNvSpPr>
              <a:spLocks/>
            </p:cNvSpPr>
            <p:nvPr/>
          </p:nvSpPr>
          <p:spPr bwMode="auto">
            <a:xfrm>
              <a:off x="6060" y="2528"/>
              <a:ext cx="0" cy="110"/>
            </a:xfrm>
            <a:custGeom>
              <a:avLst/>
              <a:gdLst>
                <a:gd name="T0" fmla="*/ 110 h 110"/>
                <a:gd name="T1" fmla="*/ 0 h 110"/>
              </a:gdLst>
              <a:ahLst/>
              <a:cxnLst>
                <a:cxn ang="0">
                  <a:pos x="0" y="T0"/>
                </a:cxn>
                <a:cxn ang="0">
                  <a:pos x="0" y="T1"/>
                </a:cxn>
              </a:cxnLst>
              <a:rect l="0" t="0" r="r" b="b"/>
              <a:pathLst>
                <a:path h="110">
                  <a:moveTo>
                    <a:pt x="0" y="11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1" name="Freeform 169">
              <a:extLst>
                <a:ext uri="{FF2B5EF4-FFF2-40B4-BE49-F238E27FC236}">
                  <a16:creationId xmlns:a16="http://schemas.microsoft.com/office/drawing/2014/main" xmlns="" id="{8FE6C6B2-F547-4D5B-A35C-5DE61CA34269}"/>
                </a:ext>
              </a:extLst>
            </p:cNvPr>
            <p:cNvSpPr>
              <a:spLocks/>
            </p:cNvSpPr>
            <p:nvPr/>
          </p:nvSpPr>
          <p:spPr bwMode="auto">
            <a:xfrm>
              <a:off x="6131" y="2528"/>
              <a:ext cx="0" cy="367"/>
            </a:xfrm>
            <a:custGeom>
              <a:avLst/>
              <a:gdLst>
                <a:gd name="T0" fmla="*/ 367 h 367"/>
                <a:gd name="T1" fmla="*/ 0 h 367"/>
              </a:gdLst>
              <a:ahLst/>
              <a:cxnLst>
                <a:cxn ang="0">
                  <a:pos x="0" y="T0"/>
                </a:cxn>
                <a:cxn ang="0">
                  <a:pos x="0" y="T1"/>
                </a:cxn>
              </a:cxnLst>
              <a:rect l="0" t="0" r="r" b="b"/>
              <a:pathLst>
                <a:path h="367">
                  <a:moveTo>
                    <a:pt x="0" y="367"/>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2" name="Freeform 170">
              <a:extLst>
                <a:ext uri="{FF2B5EF4-FFF2-40B4-BE49-F238E27FC236}">
                  <a16:creationId xmlns:a16="http://schemas.microsoft.com/office/drawing/2014/main" xmlns="" id="{0C58D0D9-A2E8-4626-B884-D754518A6FC2}"/>
                </a:ext>
              </a:extLst>
            </p:cNvPr>
            <p:cNvSpPr>
              <a:spLocks/>
            </p:cNvSpPr>
            <p:nvPr/>
          </p:nvSpPr>
          <p:spPr bwMode="auto">
            <a:xfrm>
              <a:off x="6206" y="2528"/>
              <a:ext cx="0" cy="626"/>
            </a:xfrm>
            <a:custGeom>
              <a:avLst/>
              <a:gdLst>
                <a:gd name="T0" fmla="*/ 626 h 626"/>
                <a:gd name="T1" fmla="*/ 0 h 626"/>
              </a:gdLst>
              <a:ahLst/>
              <a:cxnLst>
                <a:cxn ang="0">
                  <a:pos x="0" y="T0"/>
                </a:cxn>
                <a:cxn ang="0">
                  <a:pos x="0" y="T1"/>
                </a:cxn>
              </a:cxnLst>
              <a:rect l="0" t="0" r="r" b="b"/>
              <a:pathLst>
                <a:path h="626">
                  <a:moveTo>
                    <a:pt x="0" y="626"/>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3" name="Freeform 171">
              <a:extLst>
                <a:ext uri="{FF2B5EF4-FFF2-40B4-BE49-F238E27FC236}">
                  <a16:creationId xmlns:a16="http://schemas.microsoft.com/office/drawing/2014/main" xmlns="" id="{0BA1153B-E71C-457C-8FB2-582D1F916556}"/>
                </a:ext>
              </a:extLst>
            </p:cNvPr>
            <p:cNvSpPr>
              <a:spLocks/>
            </p:cNvSpPr>
            <p:nvPr/>
          </p:nvSpPr>
          <p:spPr bwMode="auto">
            <a:xfrm>
              <a:off x="6278" y="2528"/>
              <a:ext cx="0" cy="886"/>
            </a:xfrm>
            <a:custGeom>
              <a:avLst/>
              <a:gdLst>
                <a:gd name="T0" fmla="*/ 885 h 886"/>
                <a:gd name="T1" fmla="*/ 0 h 886"/>
              </a:gdLst>
              <a:ahLst/>
              <a:cxnLst>
                <a:cxn ang="0">
                  <a:pos x="0" y="T0"/>
                </a:cxn>
                <a:cxn ang="0">
                  <a:pos x="0" y="T1"/>
                </a:cxn>
              </a:cxnLst>
              <a:rect l="0" t="0" r="r" b="b"/>
              <a:pathLst>
                <a:path h="886">
                  <a:moveTo>
                    <a:pt x="0" y="885"/>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4" name="Freeform 172">
              <a:extLst>
                <a:ext uri="{FF2B5EF4-FFF2-40B4-BE49-F238E27FC236}">
                  <a16:creationId xmlns:a16="http://schemas.microsoft.com/office/drawing/2014/main" xmlns="" id="{C3BB3906-F81A-4596-B8B1-0A339FE3F255}"/>
                </a:ext>
              </a:extLst>
            </p:cNvPr>
            <p:cNvSpPr>
              <a:spLocks/>
            </p:cNvSpPr>
            <p:nvPr/>
          </p:nvSpPr>
          <p:spPr bwMode="auto">
            <a:xfrm>
              <a:off x="6350" y="2528"/>
              <a:ext cx="0" cy="1142"/>
            </a:xfrm>
            <a:custGeom>
              <a:avLst/>
              <a:gdLst>
                <a:gd name="T0" fmla="*/ 1142 h 1142"/>
                <a:gd name="T1" fmla="*/ 0 h 1142"/>
              </a:gdLst>
              <a:ahLst/>
              <a:cxnLst>
                <a:cxn ang="0">
                  <a:pos x="0" y="T0"/>
                </a:cxn>
                <a:cxn ang="0">
                  <a:pos x="0" y="T1"/>
                </a:cxn>
              </a:cxnLst>
              <a:rect l="0" t="0" r="r" b="b"/>
              <a:pathLst>
                <a:path h="1142">
                  <a:moveTo>
                    <a:pt x="0" y="1142"/>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5" name="Freeform 173">
              <a:extLst>
                <a:ext uri="{FF2B5EF4-FFF2-40B4-BE49-F238E27FC236}">
                  <a16:creationId xmlns:a16="http://schemas.microsoft.com/office/drawing/2014/main" xmlns="" id="{844B4DB8-0774-4242-9A55-022D29320BE0}"/>
                </a:ext>
              </a:extLst>
            </p:cNvPr>
            <p:cNvSpPr>
              <a:spLocks/>
            </p:cNvSpPr>
            <p:nvPr/>
          </p:nvSpPr>
          <p:spPr bwMode="auto">
            <a:xfrm>
              <a:off x="6422" y="2528"/>
              <a:ext cx="0" cy="1241"/>
            </a:xfrm>
            <a:custGeom>
              <a:avLst/>
              <a:gdLst>
                <a:gd name="T0" fmla="*/ 1240 h 1241"/>
                <a:gd name="T1" fmla="*/ 0 h 1241"/>
              </a:gdLst>
              <a:ahLst/>
              <a:cxnLst>
                <a:cxn ang="0">
                  <a:pos x="0" y="T0"/>
                </a:cxn>
                <a:cxn ang="0">
                  <a:pos x="0" y="T1"/>
                </a:cxn>
              </a:cxnLst>
              <a:rect l="0" t="0" r="r" b="b"/>
              <a:pathLst>
                <a:path h="1241">
                  <a:moveTo>
                    <a:pt x="0" y="124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6" name="Freeform 174">
              <a:extLst>
                <a:ext uri="{FF2B5EF4-FFF2-40B4-BE49-F238E27FC236}">
                  <a16:creationId xmlns:a16="http://schemas.microsoft.com/office/drawing/2014/main" xmlns="" id="{46BEA3A6-3E8E-44D8-A919-68B3092FEAB3}"/>
                </a:ext>
              </a:extLst>
            </p:cNvPr>
            <p:cNvSpPr>
              <a:spLocks/>
            </p:cNvSpPr>
            <p:nvPr/>
          </p:nvSpPr>
          <p:spPr bwMode="auto">
            <a:xfrm>
              <a:off x="6498" y="2528"/>
              <a:ext cx="0" cy="1253"/>
            </a:xfrm>
            <a:custGeom>
              <a:avLst/>
              <a:gdLst>
                <a:gd name="T0" fmla="*/ 0 h 1253"/>
                <a:gd name="T1" fmla="*/ 1252 h 1253"/>
              </a:gdLst>
              <a:ahLst/>
              <a:cxnLst>
                <a:cxn ang="0">
                  <a:pos x="0" y="T0"/>
                </a:cxn>
                <a:cxn ang="0">
                  <a:pos x="0" y="T1"/>
                </a:cxn>
              </a:cxnLst>
              <a:rect l="0" t="0" r="r" b="b"/>
              <a:pathLst>
                <a:path h="1253">
                  <a:moveTo>
                    <a:pt x="0" y="0"/>
                  </a:moveTo>
                  <a:lnTo>
                    <a:pt x="0" y="1252"/>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7" name="Freeform 175">
              <a:extLst>
                <a:ext uri="{FF2B5EF4-FFF2-40B4-BE49-F238E27FC236}">
                  <a16:creationId xmlns:a16="http://schemas.microsoft.com/office/drawing/2014/main" xmlns="" id="{F563A445-860B-44C3-B65B-DFBB7B4A4F07}"/>
                </a:ext>
              </a:extLst>
            </p:cNvPr>
            <p:cNvSpPr>
              <a:spLocks/>
            </p:cNvSpPr>
            <p:nvPr/>
          </p:nvSpPr>
          <p:spPr bwMode="auto">
            <a:xfrm>
              <a:off x="6566" y="2528"/>
              <a:ext cx="0" cy="1241"/>
            </a:xfrm>
            <a:custGeom>
              <a:avLst/>
              <a:gdLst>
                <a:gd name="T0" fmla="*/ 1240 h 1241"/>
                <a:gd name="T1" fmla="*/ 0 h 1241"/>
              </a:gdLst>
              <a:ahLst/>
              <a:cxnLst>
                <a:cxn ang="0">
                  <a:pos x="0" y="T0"/>
                </a:cxn>
                <a:cxn ang="0">
                  <a:pos x="0" y="T1"/>
                </a:cxn>
              </a:cxnLst>
              <a:rect l="0" t="0" r="r" b="b"/>
              <a:pathLst>
                <a:path h="1241">
                  <a:moveTo>
                    <a:pt x="0" y="124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8" name="Freeform 176">
              <a:extLst>
                <a:ext uri="{FF2B5EF4-FFF2-40B4-BE49-F238E27FC236}">
                  <a16:creationId xmlns:a16="http://schemas.microsoft.com/office/drawing/2014/main" xmlns="" id="{FCFBB935-3A1E-463F-A3BB-0E231585B4B4}"/>
                </a:ext>
              </a:extLst>
            </p:cNvPr>
            <p:cNvSpPr>
              <a:spLocks/>
            </p:cNvSpPr>
            <p:nvPr/>
          </p:nvSpPr>
          <p:spPr bwMode="auto">
            <a:xfrm>
              <a:off x="6638" y="2528"/>
              <a:ext cx="0" cy="1241"/>
            </a:xfrm>
            <a:custGeom>
              <a:avLst/>
              <a:gdLst>
                <a:gd name="T0" fmla="*/ 1240 h 1241"/>
                <a:gd name="T1" fmla="*/ 0 h 1241"/>
              </a:gdLst>
              <a:ahLst/>
              <a:cxnLst>
                <a:cxn ang="0">
                  <a:pos x="0" y="T0"/>
                </a:cxn>
                <a:cxn ang="0">
                  <a:pos x="0" y="T1"/>
                </a:cxn>
              </a:cxnLst>
              <a:rect l="0" t="0" r="r" b="b"/>
              <a:pathLst>
                <a:path h="1241">
                  <a:moveTo>
                    <a:pt x="0" y="124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9" name="Freeform 177">
              <a:extLst>
                <a:ext uri="{FF2B5EF4-FFF2-40B4-BE49-F238E27FC236}">
                  <a16:creationId xmlns:a16="http://schemas.microsoft.com/office/drawing/2014/main" xmlns="" id="{6AAC7AC5-8BE6-4F20-9CEC-E7DC14DBB343}"/>
                </a:ext>
              </a:extLst>
            </p:cNvPr>
            <p:cNvSpPr>
              <a:spLocks/>
            </p:cNvSpPr>
            <p:nvPr/>
          </p:nvSpPr>
          <p:spPr bwMode="auto">
            <a:xfrm>
              <a:off x="5400" y="3070"/>
              <a:ext cx="9" cy="188"/>
            </a:xfrm>
            <a:custGeom>
              <a:avLst/>
              <a:gdLst>
                <a:gd name="T0" fmla="*/ 0 w 9"/>
                <a:gd name="T1" fmla="*/ 0 h 188"/>
                <a:gd name="T2" fmla="*/ 9 w 9"/>
                <a:gd name="T3" fmla="*/ 187 h 188"/>
              </a:gdLst>
              <a:ahLst/>
              <a:cxnLst>
                <a:cxn ang="0">
                  <a:pos x="T0" y="T1"/>
                </a:cxn>
                <a:cxn ang="0">
                  <a:pos x="T2" y="T3"/>
                </a:cxn>
              </a:cxnLst>
              <a:rect l="0" t="0" r="r" b="b"/>
              <a:pathLst>
                <a:path w="9" h="188">
                  <a:moveTo>
                    <a:pt x="0" y="0"/>
                  </a:moveTo>
                  <a:lnTo>
                    <a:pt x="9" y="187"/>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0" name="Freeform 178">
              <a:extLst>
                <a:ext uri="{FF2B5EF4-FFF2-40B4-BE49-F238E27FC236}">
                  <a16:creationId xmlns:a16="http://schemas.microsoft.com/office/drawing/2014/main" xmlns="" id="{AE00D8A0-827D-4371-A68A-D9A7911B0818}"/>
                </a:ext>
              </a:extLst>
            </p:cNvPr>
            <p:cNvSpPr>
              <a:spLocks/>
            </p:cNvSpPr>
            <p:nvPr/>
          </p:nvSpPr>
          <p:spPr bwMode="auto">
            <a:xfrm>
              <a:off x="5217" y="3258"/>
              <a:ext cx="192" cy="244"/>
            </a:xfrm>
            <a:custGeom>
              <a:avLst/>
              <a:gdLst>
                <a:gd name="T0" fmla="*/ 192 w 192"/>
                <a:gd name="T1" fmla="*/ 0 h 244"/>
                <a:gd name="T2" fmla="*/ 0 w 192"/>
                <a:gd name="T3" fmla="*/ 244 h 244"/>
              </a:gdLst>
              <a:ahLst/>
              <a:cxnLst>
                <a:cxn ang="0">
                  <a:pos x="T0" y="T1"/>
                </a:cxn>
                <a:cxn ang="0">
                  <a:pos x="T2" y="T3"/>
                </a:cxn>
              </a:cxnLst>
              <a:rect l="0" t="0" r="r" b="b"/>
              <a:pathLst>
                <a:path w="192" h="244">
                  <a:moveTo>
                    <a:pt x="192" y="0"/>
                  </a:moveTo>
                  <a:lnTo>
                    <a:pt x="0" y="244"/>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1" name="Freeform 179">
              <a:extLst>
                <a:ext uri="{FF2B5EF4-FFF2-40B4-BE49-F238E27FC236}">
                  <a16:creationId xmlns:a16="http://schemas.microsoft.com/office/drawing/2014/main" xmlns="" id="{BCC20129-4BF6-4FBB-BEFC-25B7679C8D8A}"/>
                </a:ext>
              </a:extLst>
            </p:cNvPr>
            <p:cNvSpPr>
              <a:spLocks/>
            </p:cNvSpPr>
            <p:nvPr/>
          </p:nvSpPr>
          <p:spPr bwMode="auto">
            <a:xfrm>
              <a:off x="5004" y="3493"/>
              <a:ext cx="213" cy="9"/>
            </a:xfrm>
            <a:custGeom>
              <a:avLst/>
              <a:gdLst>
                <a:gd name="T0" fmla="*/ 213 w 213"/>
                <a:gd name="T1" fmla="*/ 9 h 9"/>
                <a:gd name="T2" fmla="*/ 0 w 213"/>
                <a:gd name="T3" fmla="*/ 0 h 9"/>
              </a:gdLst>
              <a:ahLst/>
              <a:cxnLst>
                <a:cxn ang="0">
                  <a:pos x="T0" y="T1"/>
                </a:cxn>
                <a:cxn ang="0">
                  <a:pos x="T2" y="T3"/>
                </a:cxn>
              </a:cxnLst>
              <a:rect l="0" t="0" r="r" b="b"/>
              <a:pathLst>
                <a:path w="213" h="9">
                  <a:moveTo>
                    <a:pt x="213" y="9"/>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2" name="Freeform 180">
              <a:extLst>
                <a:ext uri="{FF2B5EF4-FFF2-40B4-BE49-F238E27FC236}">
                  <a16:creationId xmlns:a16="http://schemas.microsoft.com/office/drawing/2014/main" xmlns="" id="{5F9C2747-8F7D-45D3-8860-190C533B6911}"/>
                </a:ext>
              </a:extLst>
            </p:cNvPr>
            <p:cNvSpPr>
              <a:spLocks/>
            </p:cNvSpPr>
            <p:nvPr/>
          </p:nvSpPr>
          <p:spPr bwMode="auto">
            <a:xfrm>
              <a:off x="5925" y="2506"/>
              <a:ext cx="99" cy="5"/>
            </a:xfrm>
            <a:custGeom>
              <a:avLst/>
              <a:gdLst>
                <a:gd name="T0" fmla="*/ 98 w 99"/>
                <a:gd name="T1" fmla="*/ 4 h 5"/>
                <a:gd name="T2" fmla="*/ 0 w 99"/>
                <a:gd name="T3" fmla="*/ 0 h 5"/>
              </a:gdLst>
              <a:ahLst/>
              <a:cxnLst>
                <a:cxn ang="0">
                  <a:pos x="T0" y="T1"/>
                </a:cxn>
                <a:cxn ang="0">
                  <a:pos x="T2" y="T3"/>
                </a:cxn>
              </a:cxnLst>
              <a:rect l="0" t="0" r="r" b="b"/>
              <a:pathLst>
                <a:path w="99" h="5">
                  <a:moveTo>
                    <a:pt x="98" y="4"/>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3" name="Freeform 181">
              <a:extLst>
                <a:ext uri="{FF2B5EF4-FFF2-40B4-BE49-F238E27FC236}">
                  <a16:creationId xmlns:a16="http://schemas.microsoft.com/office/drawing/2014/main" xmlns="" id="{279DE20D-B9B6-4035-AEA5-C3A891BCF1CE}"/>
                </a:ext>
              </a:extLst>
            </p:cNvPr>
            <p:cNvSpPr>
              <a:spLocks/>
            </p:cNvSpPr>
            <p:nvPr/>
          </p:nvSpPr>
          <p:spPr bwMode="auto">
            <a:xfrm>
              <a:off x="6009" y="3147"/>
              <a:ext cx="185" cy="219"/>
            </a:xfrm>
            <a:custGeom>
              <a:avLst/>
              <a:gdLst>
                <a:gd name="T0" fmla="*/ 0 w 185"/>
                <a:gd name="T1" fmla="*/ 0 h 219"/>
                <a:gd name="T2" fmla="*/ 184 w 185"/>
                <a:gd name="T3" fmla="*/ 218 h 219"/>
              </a:gdLst>
              <a:ahLst/>
              <a:cxnLst>
                <a:cxn ang="0">
                  <a:pos x="T0" y="T1"/>
                </a:cxn>
                <a:cxn ang="0">
                  <a:pos x="T2" y="T3"/>
                </a:cxn>
              </a:cxnLst>
              <a:rect l="0" t="0" r="r" b="b"/>
              <a:pathLst>
                <a:path w="185" h="219">
                  <a:moveTo>
                    <a:pt x="0" y="0"/>
                  </a:moveTo>
                  <a:lnTo>
                    <a:pt x="184" y="21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4" name="Freeform 182">
              <a:extLst>
                <a:ext uri="{FF2B5EF4-FFF2-40B4-BE49-F238E27FC236}">
                  <a16:creationId xmlns:a16="http://schemas.microsoft.com/office/drawing/2014/main" xmlns="" id="{B2A317C9-0549-4564-A757-F80EE1D60792}"/>
                </a:ext>
              </a:extLst>
            </p:cNvPr>
            <p:cNvSpPr>
              <a:spLocks/>
            </p:cNvSpPr>
            <p:nvPr/>
          </p:nvSpPr>
          <p:spPr bwMode="auto">
            <a:xfrm>
              <a:off x="5133" y="2218"/>
              <a:ext cx="139" cy="161"/>
            </a:xfrm>
            <a:custGeom>
              <a:avLst/>
              <a:gdLst>
                <a:gd name="T0" fmla="*/ 0 w 139"/>
                <a:gd name="T1" fmla="*/ 0 h 161"/>
                <a:gd name="T2" fmla="*/ 139 w 139"/>
                <a:gd name="T3" fmla="*/ 160 h 161"/>
              </a:gdLst>
              <a:ahLst/>
              <a:cxnLst>
                <a:cxn ang="0">
                  <a:pos x="T0" y="T1"/>
                </a:cxn>
                <a:cxn ang="0">
                  <a:pos x="T2" y="T3"/>
                </a:cxn>
              </a:cxnLst>
              <a:rect l="0" t="0" r="r" b="b"/>
              <a:pathLst>
                <a:path w="139" h="161">
                  <a:moveTo>
                    <a:pt x="0" y="0"/>
                  </a:moveTo>
                  <a:lnTo>
                    <a:pt x="139" y="16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5" name="Freeform 183">
              <a:extLst>
                <a:ext uri="{FF2B5EF4-FFF2-40B4-BE49-F238E27FC236}">
                  <a16:creationId xmlns:a16="http://schemas.microsoft.com/office/drawing/2014/main" xmlns="" id="{543A7949-9BEE-4EDC-9A94-19C3B9F4FD51}"/>
                </a:ext>
              </a:extLst>
            </p:cNvPr>
            <p:cNvSpPr>
              <a:spLocks/>
            </p:cNvSpPr>
            <p:nvPr/>
          </p:nvSpPr>
          <p:spPr bwMode="auto">
            <a:xfrm>
              <a:off x="5272" y="2379"/>
              <a:ext cx="248" cy="108"/>
            </a:xfrm>
            <a:custGeom>
              <a:avLst/>
              <a:gdLst>
                <a:gd name="T0" fmla="*/ 0 w 248"/>
                <a:gd name="T1" fmla="*/ 0 h 108"/>
                <a:gd name="T2" fmla="*/ 247 w 248"/>
                <a:gd name="T3" fmla="*/ 107 h 108"/>
              </a:gdLst>
              <a:ahLst/>
              <a:cxnLst>
                <a:cxn ang="0">
                  <a:pos x="T0" y="T1"/>
                </a:cxn>
                <a:cxn ang="0">
                  <a:pos x="T2" y="T3"/>
                </a:cxn>
              </a:cxnLst>
              <a:rect l="0" t="0" r="r" b="b"/>
              <a:pathLst>
                <a:path w="248" h="108">
                  <a:moveTo>
                    <a:pt x="0" y="0"/>
                  </a:moveTo>
                  <a:lnTo>
                    <a:pt x="247" y="107"/>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6" name="Freeform 184">
              <a:extLst>
                <a:ext uri="{FF2B5EF4-FFF2-40B4-BE49-F238E27FC236}">
                  <a16:creationId xmlns:a16="http://schemas.microsoft.com/office/drawing/2014/main" xmlns="" id="{3CBDB8CB-3F82-45BB-A790-25A29A88E8AB}"/>
                </a:ext>
              </a:extLst>
            </p:cNvPr>
            <p:cNvSpPr>
              <a:spLocks/>
            </p:cNvSpPr>
            <p:nvPr/>
          </p:nvSpPr>
          <p:spPr bwMode="auto">
            <a:xfrm>
              <a:off x="6194" y="3366"/>
              <a:ext cx="79" cy="36"/>
            </a:xfrm>
            <a:custGeom>
              <a:avLst/>
              <a:gdLst>
                <a:gd name="T0" fmla="*/ 0 w 79"/>
                <a:gd name="T1" fmla="*/ 0 h 36"/>
                <a:gd name="T2" fmla="*/ 79 w 79"/>
                <a:gd name="T3" fmla="*/ 35 h 36"/>
              </a:gdLst>
              <a:ahLst/>
              <a:cxnLst>
                <a:cxn ang="0">
                  <a:pos x="T0" y="T1"/>
                </a:cxn>
                <a:cxn ang="0">
                  <a:pos x="T2" y="T3"/>
                </a:cxn>
              </a:cxnLst>
              <a:rect l="0" t="0" r="r" b="b"/>
              <a:pathLst>
                <a:path w="79" h="36">
                  <a:moveTo>
                    <a:pt x="0" y="0"/>
                  </a:moveTo>
                  <a:lnTo>
                    <a:pt x="79" y="35"/>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7" name="Freeform 185">
              <a:extLst>
                <a:ext uri="{FF2B5EF4-FFF2-40B4-BE49-F238E27FC236}">
                  <a16:creationId xmlns:a16="http://schemas.microsoft.com/office/drawing/2014/main" xmlns="" id="{B74D9EF4-8E60-47CA-85E2-84BEE99E0777}"/>
                </a:ext>
              </a:extLst>
            </p:cNvPr>
            <p:cNvSpPr>
              <a:spLocks/>
            </p:cNvSpPr>
            <p:nvPr/>
          </p:nvSpPr>
          <p:spPr bwMode="auto">
            <a:xfrm>
              <a:off x="5520" y="2290"/>
              <a:ext cx="204" cy="197"/>
            </a:xfrm>
            <a:custGeom>
              <a:avLst/>
              <a:gdLst>
                <a:gd name="T0" fmla="*/ 0 w 204"/>
                <a:gd name="T1" fmla="*/ 196 h 197"/>
                <a:gd name="T2" fmla="*/ 203 w 204"/>
                <a:gd name="T3" fmla="*/ 0 h 197"/>
              </a:gdLst>
              <a:ahLst/>
              <a:cxnLst>
                <a:cxn ang="0">
                  <a:pos x="T0" y="T1"/>
                </a:cxn>
                <a:cxn ang="0">
                  <a:pos x="T2" y="T3"/>
                </a:cxn>
              </a:cxnLst>
              <a:rect l="0" t="0" r="r" b="b"/>
              <a:pathLst>
                <a:path w="204" h="197">
                  <a:moveTo>
                    <a:pt x="0" y="196"/>
                  </a:moveTo>
                  <a:lnTo>
                    <a:pt x="203" y="0"/>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8" name="Freeform 186">
              <a:extLst>
                <a:ext uri="{FF2B5EF4-FFF2-40B4-BE49-F238E27FC236}">
                  <a16:creationId xmlns:a16="http://schemas.microsoft.com/office/drawing/2014/main" xmlns="" id="{0FA4CCEF-9A6E-4D45-A796-B00A076BC876}"/>
                </a:ext>
              </a:extLst>
            </p:cNvPr>
            <p:cNvSpPr>
              <a:spLocks/>
            </p:cNvSpPr>
            <p:nvPr/>
          </p:nvSpPr>
          <p:spPr bwMode="auto">
            <a:xfrm>
              <a:off x="4766" y="3277"/>
              <a:ext cx="36" cy="33"/>
            </a:xfrm>
            <a:custGeom>
              <a:avLst/>
              <a:gdLst>
                <a:gd name="T0" fmla="*/ 0 w 36"/>
                <a:gd name="T1" fmla="*/ 33 h 33"/>
                <a:gd name="T2" fmla="*/ 36 w 36"/>
                <a:gd name="T3" fmla="*/ 0 h 33"/>
              </a:gdLst>
              <a:ahLst/>
              <a:cxnLst>
                <a:cxn ang="0">
                  <a:pos x="T0" y="T1"/>
                </a:cxn>
                <a:cxn ang="0">
                  <a:pos x="T2" y="T3"/>
                </a:cxn>
              </a:cxnLst>
              <a:rect l="0" t="0" r="r" b="b"/>
              <a:pathLst>
                <a:path w="36" h="33">
                  <a:moveTo>
                    <a:pt x="0" y="33"/>
                  </a:moveTo>
                  <a:lnTo>
                    <a:pt x="36"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9" name="Freeform 187">
              <a:extLst>
                <a:ext uri="{FF2B5EF4-FFF2-40B4-BE49-F238E27FC236}">
                  <a16:creationId xmlns:a16="http://schemas.microsoft.com/office/drawing/2014/main" xmlns="" id="{4AFDD582-7960-4971-849A-4E5D6CC1E571}"/>
                </a:ext>
              </a:extLst>
            </p:cNvPr>
            <p:cNvSpPr>
              <a:spLocks/>
            </p:cNvSpPr>
            <p:nvPr/>
          </p:nvSpPr>
          <p:spPr bwMode="auto">
            <a:xfrm>
              <a:off x="4802" y="3121"/>
              <a:ext cx="19" cy="156"/>
            </a:xfrm>
            <a:custGeom>
              <a:avLst/>
              <a:gdLst>
                <a:gd name="T0" fmla="*/ 0 w 19"/>
                <a:gd name="T1" fmla="*/ 155 h 156"/>
                <a:gd name="T2" fmla="*/ 19 w 19"/>
                <a:gd name="T3" fmla="*/ 0 h 156"/>
              </a:gdLst>
              <a:ahLst/>
              <a:cxnLst>
                <a:cxn ang="0">
                  <a:pos x="T0" y="T1"/>
                </a:cxn>
                <a:cxn ang="0">
                  <a:pos x="T2" y="T3"/>
                </a:cxn>
              </a:cxnLst>
              <a:rect l="0" t="0" r="r" b="b"/>
              <a:pathLst>
                <a:path w="19" h="156">
                  <a:moveTo>
                    <a:pt x="0" y="155"/>
                  </a:moveTo>
                  <a:lnTo>
                    <a:pt x="19"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0" name="Freeform 188">
              <a:extLst>
                <a:ext uri="{FF2B5EF4-FFF2-40B4-BE49-F238E27FC236}">
                  <a16:creationId xmlns:a16="http://schemas.microsoft.com/office/drawing/2014/main" xmlns="" id="{17D61C83-1DFC-442C-9F26-A1309E767E1B}"/>
                </a:ext>
              </a:extLst>
            </p:cNvPr>
            <p:cNvSpPr>
              <a:spLocks/>
            </p:cNvSpPr>
            <p:nvPr/>
          </p:nvSpPr>
          <p:spPr bwMode="auto">
            <a:xfrm>
              <a:off x="5724" y="2218"/>
              <a:ext cx="7" cy="72"/>
            </a:xfrm>
            <a:custGeom>
              <a:avLst/>
              <a:gdLst>
                <a:gd name="T0" fmla="*/ 0 w 7"/>
                <a:gd name="T1" fmla="*/ 72 h 72"/>
                <a:gd name="T2" fmla="*/ 7 w 7"/>
                <a:gd name="T3" fmla="*/ 0 h 72"/>
              </a:gdLst>
              <a:ahLst/>
              <a:cxnLst>
                <a:cxn ang="0">
                  <a:pos x="T0" y="T1"/>
                </a:cxn>
                <a:cxn ang="0">
                  <a:pos x="T2" y="T3"/>
                </a:cxn>
              </a:cxnLst>
              <a:rect l="0" t="0" r="r" b="b"/>
              <a:pathLst>
                <a:path w="7" h="72">
                  <a:moveTo>
                    <a:pt x="0" y="72"/>
                  </a:moveTo>
                  <a:lnTo>
                    <a:pt x="7" y="0"/>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1" name="Freeform 189">
              <a:extLst>
                <a:ext uri="{FF2B5EF4-FFF2-40B4-BE49-F238E27FC236}">
                  <a16:creationId xmlns:a16="http://schemas.microsoft.com/office/drawing/2014/main" xmlns="" id="{82A69B52-80E7-4817-B0BB-7A1D6A1ABB75}"/>
                </a:ext>
              </a:extLst>
            </p:cNvPr>
            <p:cNvSpPr>
              <a:spLocks/>
            </p:cNvSpPr>
            <p:nvPr/>
          </p:nvSpPr>
          <p:spPr bwMode="auto">
            <a:xfrm>
              <a:off x="5613" y="3553"/>
              <a:ext cx="103" cy="216"/>
            </a:xfrm>
            <a:custGeom>
              <a:avLst/>
              <a:gdLst>
                <a:gd name="T0" fmla="*/ 103 w 103"/>
                <a:gd name="T1" fmla="*/ 216 h 216"/>
                <a:gd name="T2" fmla="*/ 0 w 103"/>
                <a:gd name="T3" fmla="*/ 0 h 216"/>
              </a:gdLst>
              <a:ahLst/>
              <a:cxnLst>
                <a:cxn ang="0">
                  <a:pos x="T0" y="T1"/>
                </a:cxn>
                <a:cxn ang="0">
                  <a:pos x="T2" y="T3"/>
                </a:cxn>
              </a:cxnLst>
              <a:rect l="0" t="0" r="r" b="b"/>
              <a:pathLst>
                <a:path w="103" h="216">
                  <a:moveTo>
                    <a:pt x="103" y="216"/>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2" name="Freeform 190">
              <a:extLst>
                <a:ext uri="{FF2B5EF4-FFF2-40B4-BE49-F238E27FC236}">
                  <a16:creationId xmlns:a16="http://schemas.microsoft.com/office/drawing/2014/main" xmlns="" id="{3BF377A8-F5B6-421C-B419-CAF919080331}"/>
                </a:ext>
              </a:extLst>
            </p:cNvPr>
            <p:cNvSpPr>
              <a:spLocks/>
            </p:cNvSpPr>
            <p:nvPr/>
          </p:nvSpPr>
          <p:spPr bwMode="auto">
            <a:xfrm>
              <a:off x="5344" y="3483"/>
              <a:ext cx="269" cy="70"/>
            </a:xfrm>
            <a:custGeom>
              <a:avLst/>
              <a:gdLst>
                <a:gd name="T0" fmla="*/ 268 w 269"/>
                <a:gd name="T1" fmla="*/ 69 h 70"/>
                <a:gd name="T2" fmla="*/ 0 w 269"/>
                <a:gd name="T3" fmla="*/ 0 h 70"/>
              </a:gdLst>
              <a:ahLst/>
              <a:cxnLst>
                <a:cxn ang="0">
                  <a:pos x="T0" y="T1"/>
                </a:cxn>
                <a:cxn ang="0">
                  <a:pos x="T2" y="T3"/>
                </a:cxn>
              </a:cxnLst>
              <a:rect l="0" t="0" r="r" b="b"/>
              <a:pathLst>
                <a:path w="269" h="70">
                  <a:moveTo>
                    <a:pt x="268" y="69"/>
                  </a:moveTo>
                  <a:lnTo>
                    <a:pt x="0" y="0"/>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3" name="Freeform 191">
              <a:extLst>
                <a:ext uri="{FF2B5EF4-FFF2-40B4-BE49-F238E27FC236}">
                  <a16:creationId xmlns:a16="http://schemas.microsoft.com/office/drawing/2014/main" xmlns="" id="{EAB2C28F-92DD-46A6-9C79-362B546DDEB2}"/>
                </a:ext>
              </a:extLst>
            </p:cNvPr>
            <p:cNvSpPr>
              <a:spLocks/>
            </p:cNvSpPr>
            <p:nvPr/>
          </p:nvSpPr>
          <p:spPr bwMode="auto">
            <a:xfrm>
              <a:off x="5104" y="3483"/>
              <a:ext cx="240" cy="219"/>
            </a:xfrm>
            <a:custGeom>
              <a:avLst/>
              <a:gdLst>
                <a:gd name="T0" fmla="*/ 240 w 240"/>
                <a:gd name="T1" fmla="*/ 0 h 219"/>
                <a:gd name="T2" fmla="*/ 0 w 240"/>
                <a:gd name="T3" fmla="*/ 218 h 219"/>
              </a:gdLst>
              <a:ahLst/>
              <a:cxnLst>
                <a:cxn ang="0">
                  <a:pos x="T0" y="T1"/>
                </a:cxn>
                <a:cxn ang="0">
                  <a:pos x="T2" y="T3"/>
                </a:cxn>
              </a:cxnLst>
              <a:rect l="0" t="0" r="r" b="b"/>
              <a:pathLst>
                <a:path w="240" h="219">
                  <a:moveTo>
                    <a:pt x="240" y="0"/>
                  </a:moveTo>
                  <a:lnTo>
                    <a:pt x="0" y="21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4" name="Freeform 192">
              <a:extLst>
                <a:ext uri="{FF2B5EF4-FFF2-40B4-BE49-F238E27FC236}">
                  <a16:creationId xmlns:a16="http://schemas.microsoft.com/office/drawing/2014/main" xmlns="" id="{411D7CD9-C176-455E-A61A-5E1B7DA49D33}"/>
                </a:ext>
              </a:extLst>
            </p:cNvPr>
            <p:cNvSpPr>
              <a:spLocks/>
            </p:cNvSpPr>
            <p:nvPr/>
          </p:nvSpPr>
          <p:spPr bwMode="auto">
            <a:xfrm>
              <a:off x="6026" y="2674"/>
              <a:ext cx="43" cy="41"/>
            </a:xfrm>
            <a:custGeom>
              <a:avLst/>
              <a:gdLst>
                <a:gd name="T0" fmla="*/ 43 w 43"/>
                <a:gd name="T1" fmla="*/ 0 h 41"/>
                <a:gd name="T2" fmla="*/ 0 w 43"/>
                <a:gd name="T3" fmla="*/ 40 h 41"/>
              </a:gdLst>
              <a:ahLst/>
              <a:cxnLst>
                <a:cxn ang="0">
                  <a:pos x="T0" y="T1"/>
                </a:cxn>
                <a:cxn ang="0">
                  <a:pos x="T2" y="T3"/>
                </a:cxn>
              </a:cxnLst>
              <a:rect l="0" t="0" r="r" b="b"/>
              <a:pathLst>
                <a:path w="43" h="41">
                  <a:moveTo>
                    <a:pt x="43" y="0"/>
                  </a:moveTo>
                  <a:lnTo>
                    <a:pt x="0" y="4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5" name="Freeform 193">
              <a:extLst>
                <a:ext uri="{FF2B5EF4-FFF2-40B4-BE49-F238E27FC236}">
                  <a16:creationId xmlns:a16="http://schemas.microsoft.com/office/drawing/2014/main" xmlns="" id="{7230B11D-F6AC-4460-873A-EF4AB28F461C}"/>
                </a:ext>
              </a:extLst>
            </p:cNvPr>
            <p:cNvSpPr>
              <a:spLocks/>
            </p:cNvSpPr>
            <p:nvPr/>
          </p:nvSpPr>
          <p:spPr bwMode="auto">
            <a:xfrm>
              <a:off x="6009" y="2715"/>
              <a:ext cx="17" cy="432"/>
            </a:xfrm>
            <a:custGeom>
              <a:avLst/>
              <a:gdLst>
                <a:gd name="T0" fmla="*/ 16 w 17"/>
                <a:gd name="T1" fmla="*/ 0 h 432"/>
                <a:gd name="T2" fmla="*/ 0 w 17"/>
                <a:gd name="T3" fmla="*/ 432 h 432"/>
              </a:gdLst>
              <a:ahLst/>
              <a:cxnLst>
                <a:cxn ang="0">
                  <a:pos x="T0" y="T1"/>
                </a:cxn>
                <a:cxn ang="0">
                  <a:pos x="T2" y="T3"/>
                </a:cxn>
              </a:cxnLst>
              <a:rect l="0" t="0" r="r" b="b"/>
              <a:pathLst>
                <a:path w="17" h="432">
                  <a:moveTo>
                    <a:pt x="16" y="0"/>
                  </a:moveTo>
                  <a:lnTo>
                    <a:pt x="0" y="432"/>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6" name="Freeform 194">
              <a:extLst>
                <a:ext uri="{FF2B5EF4-FFF2-40B4-BE49-F238E27FC236}">
                  <a16:creationId xmlns:a16="http://schemas.microsoft.com/office/drawing/2014/main" xmlns="" id="{9A9F2486-C7BC-444C-AFEA-6BE4C563B1A1}"/>
                </a:ext>
              </a:extLst>
            </p:cNvPr>
            <p:cNvSpPr>
              <a:spLocks/>
            </p:cNvSpPr>
            <p:nvPr/>
          </p:nvSpPr>
          <p:spPr bwMode="auto">
            <a:xfrm>
              <a:off x="5102" y="3702"/>
              <a:ext cx="2" cy="67"/>
            </a:xfrm>
            <a:custGeom>
              <a:avLst/>
              <a:gdLst>
                <a:gd name="T0" fmla="*/ 2 w 2"/>
                <a:gd name="T1" fmla="*/ 0 h 67"/>
                <a:gd name="T2" fmla="*/ 0 w 2"/>
                <a:gd name="T3" fmla="*/ 67 h 67"/>
              </a:gdLst>
              <a:ahLst/>
              <a:cxnLst>
                <a:cxn ang="0">
                  <a:pos x="T0" y="T1"/>
                </a:cxn>
                <a:cxn ang="0">
                  <a:pos x="T2" y="T3"/>
                </a:cxn>
              </a:cxnLst>
              <a:rect l="0" t="0" r="r" b="b"/>
              <a:pathLst>
                <a:path w="2" h="67">
                  <a:moveTo>
                    <a:pt x="2" y="0"/>
                  </a:moveTo>
                  <a:lnTo>
                    <a:pt x="0" y="67"/>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7" name="Freeform 195">
              <a:extLst>
                <a:ext uri="{FF2B5EF4-FFF2-40B4-BE49-F238E27FC236}">
                  <a16:creationId xmlns:a16="http://schemas.microsoft.com/office/drawing/2014/main" xmlns="" id="{C6281209-ABAF-4B37-94CA-8E14FCD29718}"/>
                </a:ext>
              </a:extLst>
            </p:cNvPr>
            <p:cNvSpPr>
              <a:spLocks/>
            </p:cNvSpPr>
            <p:nvPr/>
          </p:nvSpPr>
          <p:spPr bwMode="auto">
            <a:xfrm>
              <a:off x="5870" y="3169"/>
              <a:ext cx="139" cy="9"/>
            </a:xfrm>
            <a:custGeom>
              <a:avLst/>
              <a:gdLst>
                <a:gd name="T0" fmla="*/ 139 w 139"/>
                <a:gd name="T1" fmla="*/ 0 h 9"/>
                <a:gd name="T2" fmla="*/ 0 w 139"/>
                <a:gd name="T3" fmla="*/ 9 h 9"/>
              </a:gdLst>
              <a:ahLst/>
              <a:cxnLst>
                <a:cxn ang="0">
                  <a:pos x="T0" y="T1"/>
                </a:cxn>
                <a:cxn ang="0">
                  <a:pos x="T2" y="T3"/>
                </a:cxn>
              </a:cxnLst>
              <a:rect l="0" t="0" r="r" b="b"/>
              <a:pathLst>
                <a:path w="139" h="9">
                  <a:moveTo>
                    <a:pt x="139" y="0"/>
                  </a:moveTo>
                  <a:lnTo>
                    <a:pt x="0" y="9"/>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8" name="Freeform 196">
              <a:extLst>
                <a:ext uri="{FF2B5EF4-FFF2-40B4-BE49-F238E27FC236}">
                  <a16:creationId xmlns:a16="http://schemas.microsoft.com/office/drawing/2014/main" xmlns="" id="{6D130DAC-DD58-4EF0-BBF6-F40C32B1691B}"/>
                </a:ext>
              </a:extLst>
            </p:cNvPr>
            <p:cNvSpPr>
              <a:spLocks/>
            </p:cNvSpPr>
            <p:nvPr/>
          </p:nvSpPr>
          <p:spPr bwMode="auto">
            <a:xfrm>
              <a:off x="5659" y="3178"/>
              <a:ext cx="211" cy="168"/>
            </a:xfrm>
            <a:custGeom>
              <a:avLst/>
              <a:gdLst>
                <a:gd name="T0" fmla="*/ 211 w 211"/>
                <a:gd name="T1" fmla="*/ 0 h 168"/>
                <a:gd name="T2" fmla="*/ 0 w 211"/>
                <a:gd name="T3" fmla="*/ 168 h 168"/>
              </a:gdLst>
              <a:ahLst/>
              <a:cxnLst>
                <a:cxn ang="0">
                  <a:pos x="T0" y="T1"/>
                </a:cxn>
                <a:cxn ang="0">
                  <a:pos x="T2" y="T3"/>
                </a:cxn>
              </a:cxnLst>
              <a:rect l="0" t="0" r="r" b="b"/>
              <a:pathLst>
                <a:path w="211" h="168">
                  <a:moveTo>
                    <a:pt x="211" y="0"/>
                  </a:moveTo>
                  <a:lnTo>
                    <a:pt x="0" y="16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99" name="Freeform 197">
              <a:extLst>
                <a:ext uri="{FF2B5EF4-FFF2-40B4-BE49-F238E27FC236}">
                  <a16:creationId xmlns:a16="http://schemas.microsoft.com/office/drawing/2014/main" xmlns="" id="{6981F2E5-91DC-4F70-B433-C620AA7ABAC2}"/>
                </a:ext>
              </a:extLst>
            </p:cNvPr>
            <p:cNvSpPr>
              <a:spLocks/>
            </p:cNvSpPr>
            <p:nvPr/>
          </p:nvSpPr>
          <p:spPr bwMode="auto">
            <a:xfrm>
              <a:off x="5659" y="3346"/>
              <a:ext cx="0" cy="197"/>
            </a:xfrm>
            <a:custGeom>
              <a:avLst/>
              <a:gdLst>
                <a:gd name="T0" fmla="*/ 0 h 197"/>
                <a:gd name="T1" fmla="*/ 196 h 197"/>
              </a:gdLst>
              <a:ahLst/>
              <a:cxnLst>
                <a:cxn ang="0">
                  <a:pos x="0" y="T0"/>
                </a:cxn>
                <a:cxn ang="0">
                  <a:pos x="0" y="T1"/>
                </a:cxn>
              </a:cxnLst>
              <a:rect l="0" t="0" r="r" b="b"/>
              <a:pathLst>
                <a:path h="197">
                  <a:moveTo>
                    <a:pt x="0" y="0"/>
                  </a:moveTo>
                  <a:lnTo>
                    <a:pt x="0" y="196"/>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0" name="Freeform 198">
              <a:extLst>
                <a:ext uri="{FF2B5EF4-FFF2-40B4-BE49-F238E27FC236}">
                  <a16:creationId xmlns:a16="http://schemas.microsoft.com/office/drawing/2014/main" xmlns="" id="{F93217F7-A348-4A6C-9574-D566CF8F8D17}"/>
                </a:ext>
              </a:extLst>
            </p:cNvPr>
            <p:cNvSpPr>
              <a:spLocks/>
            </p:cNvSpPr>
            <p:nvPr/>
          </p:nvSpPr>
          <p:spPr bwMode="auto">
            <a:xfrm>
              <a:off x="5448" y="3296"/>
              <a:ext cx="36" cy="98"/>
            </a:xfrm>
            <a:custGeom>
              <a:avLst/>
              <a:gdLst>
                <a:gd name="T0" fmla="*/ 36 w 36"/>
                <a:gd name="T1" fmla="*/ 0 h 98"/>
                <a:gd name="T2" fmla="*/ 0 w 36"/>
                <a:gd name="T3" fmla="*/ 98 h 98"/>
              </a:gdLst>
              <a:ahLst/>
              <a:cxnLst>
                <a:cxn ang="0">
                  <a:pos x="T0" y="T1"/>
                </a:cxn>
                <a:cxn ang="0">
                  <a:pos x="T2" y="T3"/>
                </a:cxn>
              </a:cxnLst>
              <a:rect l="0" t="0" r="r" b="b"/>
              <a:pathLst>
                <a:path w="36" h="98">
                  <a:moveTo>
                    <a:pt x="36" y="0"/>
                  </a:moveTo>
                  <a:lnTo>
                    <a:pt x="0" y="9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1" name="Freeform 199">
              <a:extLst>
                <a:ext uri="{FF2B5EF4-FFF2-40B4-BE49-F238E27FC236}">
                  <a16:creationId xmlns:a16="http://schemas.microsoft.com/office/drawing/2014/main" xmlns="" id="{11FD64A0-F497-495B-8DC1-F71FD9E67260}"/>
                </a:ext>
              </a:extLst>
            </p:cNvPr>
            <p:cNvSpPr>
              <a:spLocks/>
            </p:cNvSpPr>
            <p:nvPr/>
          </p:nvSpPr>
          <p:spPr bwMode="auto">
            <a:xfrm>
              <a:off x="5448" y="3394"/>
              <a:ext cx="127" cy="60"/>
            </a:xfrm>
            <a:custGeom>
              <a:avLst/>
              <a:gdLst>
                <a:gd name="T0" fmla="*/ 0 w 127"/>
                <a:gd name="T1" fmla="*/ 0 h 60"/>
                <a:gd name="T2" fmla="*/ 127 w 127"/>
                <a:gd name="T3" fmla="*/ 60 h 60"/>
              </a:gdLst>
              <a:ahLst/>
              <a:cxnLst>
                <a:cxn ang="0">
                  <a:pos x="T0" y="T1"/>
                </a:cxn>
                <a:cxn ang="0">
                  <a:pos x="T2" y="T3"/>
                </a:cxn>
              </a:cxnLst>
              <a:rect l="0" t="0" r="r" b="b"/>
              <a:pathLst>
                <a:path w="127" h="60">
                  <a:moveTo>
                    <a:pt x="0" y="0"/>
                  </a:moveTo>
                  <a:lnTo>
                    <a:pt x="127" y="6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2" name="Freeform 200">
              <a:extLst>
                <a:ext uri="{FF2B5EF4-FFF2-40B4-BE49-F238E27FC236}">
                  <a16:creationId xmlns:a16="http://schemas.microsoft.com/office/drawing/2014/main" xmlns="" id="{DD5A867A-2E2D-4380-89A5-3C7C81C0CF51}"/>
                </a:ext>
              </a:extLst>
            </p:cNvPr>
            <p:cNvSpPr>
              <a:spLocks/>
            </p:cNvSpPr>
            <p:nvPr/>
          </p:nvSpPr>
          <p:spPr bwMode="auto">
            <a:xfrm>
              <a:off x="5575" y="3217"/>
              <a:ext cx="55" cy="237"/>
            </a:xfrm>
            <a:custGeom>
              <a:avLst/>
              <a:gdLst>
                <a:gd name="T0" fmla="*/ 0 w 55"/>
                <a:gd name="T1" fmla="*/ 237 h 237"/>
                <a:gd name="T2" fmla="*/ 55 w 55"/>
                <a:gd name="T3" fmla="*/ 0 h 237"/>
              </a:gdLst>
              <a:ahLst/>
              <a:cxnLst>
                <a:cxn ang="0">
                  <a:pos x="T0" y="T1"/>
                </a:cxn>
                <a:cxn ang="0">
                  <a:pos x="T2" y="T3"/>
                </a:cxn>
              </a:cxnLst>
              <a:rect l="0" t="0" r="r" b="b"/>
              <a:pathLst>
                <a:path w="55" h="237">
                  <a:moveTo>
                    <a:pt x="0" y="237"/>
                  </a:moveTo>
                  <a:lnTo>
                    <a:pt x="55" y="0"/>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3" name="Freeform 201">
              <a:extLst>
                <a:ext uri="{FF2B5EF4-FFF2-40B4-BE49-F238E27FC236}">
                  <a16:creationId xmlns:a16="http://schemas.microsoft.com/office/drawing/2014/main" xmlns="" id="{68C9EC70-E1C3-47C1-92E0-0D8A40908F33}"/>
                </a:ext>
              </a:extLst>
            </p:cNvPr>
            <p:cNvSpPr>
              <a:spLocks/>
            </p:cNvSpPr>
            <p:nvPr/>
          </p:nvSpPr>
          <p:spPr bwMode="auto">
            <a:xfrm>
              <a:off x="5484" y="3217"/>
              <a:ext cx="146" cy="79"/>
            </a:xfrm>
            <a:custGeom>
              <a:avLst/>
              <a:gdLst>
                <a:gd name="T0" fmla="*/ 146 w 146"/>
                <a:gd name="T1" fmla="*/ 0 h 79"/>
                <a:gd name="T2" fmla="*/ 0 w 146"/>
                <a:gd name="T3" fmla="*/ 79 h 79"/>
              </a:gdLst>
              <a:ahLst/>
              <a:cxnLst>
                <a:cxn ang="0">
                  <a:pos x="T0" y="T1"/>
                </a:cxn>
                <a:cxn ang="0">
                  <a:pos x="T2" y="T3"/>
                </a:cxn>
              </a:cxnLst>
              <a:rect l="0" t="0" r="r" b="b"/>
              <a:pathLst>
                <a:path w="146" h="79">
                  <a:moveTo>
                    <a:pt x="146" y="0"/>
                  </a:moveTo>
                  <a:lnTo>
                    <a:pt x="0" y="79"/>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4" name="Freeform 202">
              <a:extLst>
                <a:ext uri="{FF2B5EF4-FFF2-40B4-BE49-F238E27FC236}">
                  <a16:creationId xmlns:a16="http://schemas.microsoft.com/office/drawing/2014/main" xmlns="" id="{C73A1000-20A0-4B93-A6D4-347343A2B00C}"/>
                </a:ext>
              </a:extLst>
            </p:cNvPr>
            <p:cNvSpPr>
              <a:spLocks/>
            </p:cNvSpPr>
            <p:nvPr/>
          </p:nvSpPr>
          <p:spPr bwMode="auto">
            <a:xfrm>
              <a:off x="5013" y="3750"/>
              <a:ext cx="10" cy="19"/>
            </a:xfrm>
            <a:custGeom>
              <a:avLst/>
              <a:gdLst>
                <a:gd name="T0" fmla="*/ 0 w 10"/>
                <a:gd name="T1" fmla="*/ 19 h 19"/>
                <a:gd name="T2" fmla="*/ 9 w 10"/>
                <a:gd name="T3" fmla="*/ 0 h 19"/>
              </a:gdLst>
              <a:ahLst/>
              <a:cxnLst>
                <a:cxn ang="0">
                  <a:pos x="T0" y="T1"/>
                </a:cxn>
                <a:cxn ang="0">
                  <a:pos x="T2" y="T3"/>
                </a:cxn>
              </a:cxnLst>
              <a:rect l="0" t="0" r="r" b="b"/>
              <a:pathLst>
                <a:path w="10" h="19">
                  <a:moveTo>
                    <a:pt x="0" y="19"/>
                  </a:moveTo>
                  <a:lnTo>
                    <a:pt x="9"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5" name="Freeform 203">
              <a:extLst>
                <a:ext uri="{FF2B5EF4-FFF2-40B4-BE49-F238E27FC236}">
                  <a16:creationId xmlns:a16="http://schemas.microsoft.com/office/drawing/2014/main" xmlns="" id="{B9370779-7836-4AF0-8339-26419451FF77}"/>
                </a:ext>
              </a:extLst>
            </p:cNvPr>
            <p:cNvSpPr>
              <a:spLocks/>
            </p:cNvSpPr>
            <p:nvPr/>
          </p:nvSpPr>
          <p:spPr bwMode="auto">
            <a:xfrm>
              <a:off x="5834" y="2763"/>
              <a:ext cx="110" cy="219"/>
            </a:xfrm>
            <a:custGeom>
              <a:avLst/>
              <a:gdLst>
                <a:gd name="T0" fmla="*/ 0 w 110"/>
                <a:gd name="T1" fmla="*/ 218 h 219"/>
                <a:gd name="T2" fmla="*/ 110 w 110"/>
                <a:gd name="T3" fmla="*/ 0 h 219"/>
              </a:gdLst>
              <a:ahLst/>
              <a:cxnLst>
                <a:cxn ang="0">
                  <a:pos x="T0" y="T1"/>
                </a:cxn>
                <a:cxn ang="0">
                  <a:pos x="T2" y="T3"/>
                </a:cxn>
              </a:cxnLst>
              <a:rect l="0" t="0" r="r" b="b"/>
              <a:pathLst>
                <a:path w="110" h="219">
                  <a:moveTo>
                    <a:pt x="0" y="218"/>
                  </a:moveTo>
                  <a:lnTo>
                    <a:pt x="11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6" name="Freeform 204">
              <a:extLst>
                <a:ext uri="{FF2B5EF4-FFF2-40B4-BE49-F238E27FC236}">
                  <a16:creationId xmlns:a16="http://schemas.microsoft.com/office/drawing/2014/main" xmlns="" id="{FF6AA2A0-C820-4A90-8C15-F41BE9D2A098}"/>
                </a:ext>
              </a:extLst>
            </p:cNvPr>
            <p:cNvSpPr>
              <a:spLocks/>
            </p:cNvSpPr>
            <p:nvPr/>
          </p:nvSpPr>
          <p:spPr bwMode="auto">
            <a:xfrm>
              <a:off x="4939" y="3562"/>
              <a:ext cx="84" cy="188"/>
            </a:xfrm>
            <a:custGeom>
              <a:avLst/>
              <a:gdLst>
                <a:gd name="T0" fmla="*/ 84 w 84"/>
                <a:gd name="T1" fmla="*/ 187 h 188"/>
                <a:gd name="T2" fmla="*/ 0 w 84"/>
                <a:gd name="T3" fmla="*/ 0 h 188"/>
              </a:gdLst>
              <a:ahLst/>
              <a:cxnLst>
                <a:cxn ang="0">
                  <a:pos x="T0" y="T1"/>
                </a:cxn>
                <a:cxn ang="0">
                  <a:pos x="T2" y="T3"/>
                </a:cxn>
              </a:cxnLst>
              <a:rect l="0" t="0" r="r" b="b"/>
              <a:pathLst>
                <a:path w="84" h="188">
                  <a:moveTo>
                    <a:pt x="84" y="187"/>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7" name="Freeform 205">
              <a:extLst>
                <a:ext uri="{FF2B5EF4-FFF2-40B4-BE49-F238E27FC236}">
                  <a16:creationId xmlns:a16="http://schemas.microsoft.com/office/drawing/2014/main" xmlns="" id="{80CA972D-2EED-41A7-B401-48CCF49DF71C}"/>
                </a:ext>
              </a:extLst>
            </p:cNvPr>
            <p:cNvSpPr>
              <a:spLocks/>
            </p:cNvSpPr>
            <p:nvPr/>
          </p:nvSpPr>
          <p:spPr bwMode="auto">
            <a:xfrm>
              <a:off x="5860" y="2576"/>
              <a:ext cx="84" cy="187"/>
            </a:xfrm>
            <a:custGeom>
              <a:avLst/>
              <a:gdLst>
                <a:gd name="T0" fmla="*/ 84 w 84"/>
                <a:gd name="T1" fmla="*/ 187 h 187"/>
                <a:gd name="T2" fmla="*/ 0 w 84"/>
                <a:gd name="T3" fmla="*/ 0 h 187"/>
              </a:gdLst>
              <a:ahLst/>
              <a:cxnLst>
                <a:cxn ang="0">
                  <a:pos x="T0" y="T1"/>
                </a:cxn>
                <a:cxn ang="0">
                  <a:pos x="T2" y="T3"/>
                </a:cxn>
              </a:cxnLst>
              <a:rect l="0" t="0" r="r" b="b"/>
              <a:pathLst>
                <a:path w="84" h="187">
                  <a:moveTo>
                    <a:pt x="84" y="187"/>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8" name="Freeform 206">
              <a:extLst>
                <a:ext uri="{FF2B5EF4-FFF2-40B4-BE49-F238E27FC236}">
                  <a16:creationId xmlns:a16="http://schemas.microsoft.com/office/drawing/2014/main" xmlns="" id="{DA742D3E-F54B-49AF-9EEA-0C4B225E1773}"/>
                </a:ext>
              </a:extLst>
            </p:cNvPr>
            <p:cNvSpPr>
              <a:spLocks/>
            </p:cNvSpPr>
            <p:nvPr/>
          </p:nvSpPr>
          <p:spPr bwMode="auto">
            <a:xfrm>
              <a:off x="5448" y="3020"/>
              <a:ext cx="182" cy="79"/>
            </a:xfrm>
            <a:custGeom>
              <a:avLst/>
              <a:gdLst>
                <a:gd name="T0" fmla="*/ 0 w 182"/>
                <a:gd name="T1" fmla="*/ 0 h 79"/>
                <a:gd name="T2" fmla="*/ 182 w 182"/>
                <a:gd name="T3" fmla="*/ 79 h 79"/>
              </a:gdLst>
              <a:ahLst/>
              <a:cxnLst>
                <a:cxn ang="0">
                  <a:pos x="T0" y="T1"/>
                </a:cxn>
                <a:cxn ang="0">
                  <a:pos x="T2" y="T3"/>
                </a:cxn>
              </a:cxnLst>
              <a:rect l="0" t="0" r="r" b="b"/>
              <a:pathLst>
                <a:path w="182" h="79">
                  <a:moveTo>
                    <a:pt x="0" y="0"/>
                  </a:moveTo>
                  <a:lnTo>
                    <a:pt x="182" y="79"/>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09" name="Freeform 207">
              <a:extLst>
                <a:ext uri="{FF2B5EF4-FFF2-40B4-BE49-F238E27FC236}">
                  <a16:creationId xmlns:a16="http://schemas.microsoft.com/office/drawing/2014/main" xmlns="" id="{75288571-59E8-40C8-BB64-B3D1C1259ECD}"/>
                </a:ext>
              </a:extLst>
            </p:cNvPr>
            <p:cNvSpPr>
              <a:spLocks/>
            </p:cNvSpPr>
            <p:nvPr/>
          </p:nvSpPr>
          <p:spPr bwMode="auto">
            <a:xfrm>
              <a:off x="5630" y="2982"/>
              <a:ext cx="204" cy="117"/>
            </a:xfrm>
            <a:custGeom>
              <a:avLst/>
              <a:gdLst>
                <a:gd name="T0" fmla="*/ 0 w 204"/>
                <a:gd name="T1" fmla="*/ 117 h 117"/>
                <a:gd name="T2" fmla="*/ 203 w 204"/>
                <a:gd name="T3" fmla="*/ 0 h 117"/>
              </a:gdLst>
              <a:ahLst/>
              <a:cxnLst>
                <a:cxn ang="0">
                  <a:pos x="T0" y="T1"/>
                </a:cxn>
                <a:cxn ang="0">
                  <a:pos x="T2" y="T3"/>
                </a:cxn>
              </a:cxnLst>
              <a:rect l="0" t="0" r="r" b="b"/>
              <a:pathLst>
                <a:path w="204" h="117">
                  <a:moveTo>
                    <a:pt x="0" y="117"/>
                  </a:moveTo>
                  <a:lnTo>
                    <a:pt x="203"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0" name="Freeform 208">
              <a:extLst>
                <a:ext uri="{FF2B5EF4-FFF2-40B4-BE49-F238E27FC236}">
                  <a16:creationId xmlns:a16="http://schemas.microsoft.com/office/drawing/2014/main" xmlns="" id="{8CBA76D2-93A2-4891-A85F-0A2BCAA70B19}"/>
                </a:ext>
              </a:extLst>
            </p:cNvPr>
            <p:cNvSpPr>
              <a:spLocks/>
            </p:cNvSpPr>
            <p:nvPr/>
          </p:nvSpPr>
          <p:spPr bwMode="auto">
            <a:xfrm>
              <a:off x="5484" y="2506"/>
              <a:ext cx="201" cy="99"/>
            </a:xfrm>
            <a:custGeom>
              <a:avLst/>
              <a:gdLst>
                <a:gd name="T0" fmla="*/ 0 w 201"/>
                <a:gd name="T1" fmla="*/ 98 h 99"/>
                <a:gd name="T2" fmla="*/ 201 w 201"/>
                <a:gd name="T3" fmla="*/ 0 h 99"/>
              </a:gdLst>
              <a:ahLst/>
              <a:cxnLst>
                <a:cxn ang="0">
                  <a:pos x="T0" y="T1"/>
                </a:cxn>
                <a:cxn ang="0">
                  <a:pos x="T2" y="T3"/>
                </a:cxn>
              </a:cxnLst>
              <a:rect l="0" t="0" r="r" b="b"/>
              <a:pathLst>
                <a:path w="201" h="99">
                  <a:moveTo>
                    <a:pt x="0" y="98"/>
                  </a:moveTo>
                  <a:lnTo>
                    <a:pt x="201"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1" name="Freeform 209">
              <a:extLst>
                <a:ext uri="{FF2B5EF4-FFF2-40B4-BE49-F238E27FC236}">
                  <a16:creationId xmlns:a16="http://schemas.microsoft.com/office/drawing/2014/main" xmlns="" id="{6D757299-38E9-4DE0-A091-BF3116D1C851}"/>
                </a:ext>
              </a:extLst>
            </p:cNvPr>
            <p:cNvSpPr>
              <a:spLocks/>
            </p:cNvSpPr>
            <p:nvPr/>
          </p:nvSpPr>
          <p:spPr bwMode="auto">
            <a:xfrm>
              <a:off x="4708" y="3493"/>
              <a:ext cx="56" cy="29"/>
            </a:xfrm>
            <a:custGeom>
              <a:avLst/>
              <a:gdLst>
                <a:gd name="T0" fmla="*/ 0 w 56"/>
                <a:gd name="T1" fmla="*/ 28 h 29"/>
                <a:gd name="T2" fmla="*/ 55 w 56"/>
                <a:gd name="T3" fmla="*/ 0 h 29"/>
              </a:gdLst>
              <a:ahLst/>
              <a:cxnLst>
                <a:cxn ang="0">
                  <a:pos x="T0" y="T1"/>
                </a:cxn>
                <a:cxn ang="0">
                  <a:pos x="T2" y="T3"/>
                </a:cxn>
              </a:cxnLst>
              <a:rect l="0" t="0" r="r" b="b"/>
              <a:pathLst>
                <a:path w="56" h="29">
                  <a:moveTo>
                    <a:pt x="0" y="28"/>
                  </a:moveTo>
                  <a:lnTo>
                    <a:pt x="55"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2" name="Freeform 210">
              <a:extLst>
                <a:ext uri="{FF2B5EF4-FFF2-40B4-BE49-F238E27FC236}">
                  <a16:creationId xmlns:a16="http://schemas.microsoft.com/office/drawing/2014/main" xmlns="" id="{ED81C14C-5FE3-4156-9438-82CCB48B11BF}"/>
                </a:ext>
              </a:extLst>
            </p:cNvPr>
            <p:cNvSpPr>
              <a:spLocks/>
            </p:cNvSpPr>
            <p:nvPr/>
          </p:nvSpPr>
          <p:spPr bwMode="auto">
            <a:xfrm>
              <a:off x="5685" y="2506"/>
              <a:ext cx="175" cy="70"/>
            </a:xfrm>
            <a:custGeom>
              <a:avLst/>
              <a:gdLst>
                <a:gd name="T0" fmla="*/ 0 w 175"/>
                <a:gd name="T1" fmla="*/ 0 h 70"/>
                <a:gd name="T2" fmla="*/ 175 w 175"/>
                <a:gd name="T3" fmla="*/ 69 h 70"/>
              </a:gdLst>
              <a:ahLst/>
              <a:cxnLst>
                <a:cxn ang="0">
                  <a:pos x="T0" y="T1"/>
                </a:cxn>
                <a:cxn ang="0">
                  <a:pos x="T2" y="T3"/>
                </a:cxn>
              </a:cxnLst>
              <a:rect l="0" t="0" r="r" b="b"/>
              <a:pathLst>
                <a:path w="175" h="70">
                  <a:moveTo>
                    <a:pt x="0" y="0"/>
                  </a:moveTo>
                  <a:lnTo>
                    <a:pt x="175" y="69"/>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3" name="Freeform 211">
              <a:extLst>
                <a:ext uri="{FF2B5EF4-FFF2-40B4-BE49-F238E27FC236}">
                  <a16:creationId xmlns:a16="http://schemas.microsoft.com/office/drawing/2014/main" xmlns="" id="{307F2680-26C7-4709-A8E2-A1B5C14C38CB}"/>
                </a:ext>
              </a:extLst>
            </p:cNvPr>
            <p:cNvSpPr>
              <a:spLocks/>
            </p:cNvSpPr>
            <p:nvPr/>
          </p:nvSpPr>
          <p:spPr bwMode="auto">
            <a:xfrm>
              <a:off x="4764" y="3493"/>
              <a:ext cx="175" cy="69"/>
            </a:xfrm>
            <a:custGeom>
              <a:avLst/>
              <a:gdLst>
                <a:gd name="T0" fmla="*/ 0 w 175"/>
                <a:gd name="T1" fmla="*/ 0 h 69"/>
                <a:gd name="T2" fmla="*/ 175 w 175"/>
                <a:gd name="T3" fmla="*/ 69 h 69"/>
              </a:gdLst>
              <a:ahLst/>
              <a:cxnLst>
                <a:cxn ang="0">
                  <a:pos x="T0" y="T1"/>
                </a:cxn>
                <a:cxn ang="0">
                  <a:pos x="T2" y="T3"/>
                </a:cxn>
              </a:cxnLst>
              <a:rect l="0" t="0" r="r" b="b"/>
              <a:pathLst>
                <a:path w="175" h="69">
                  <a:moveTo>
                    <a:pt x="0" y="0"/>
                  </a:moveTo>
                  <a:lnTo>
                    <a:pt x="175" y="69"/>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4" name="Freeform 212">
              <a:extLst>
                <a:ext uri="{FF2B5EF4-FFF2-40B4-BE49-F238E27FC236}">
                  <a16:creationId xmlns:a16="http://schemas.microsoft.com/office/drawing/2014/main" xmlns="" id="{3EC46623-7831-4CC0-964D-FFEEF2A09ADA}"/>
                </a:ext>
              </a:extLst>
            </p:cNvPr>
            <p:cNvSpPr>
              <a:spLocks/>
            </p:cNvSpPr>
            <p:nvPr/>
          </p:nvSpPr>
          <p:spPr bwMode="auto">
            <a:xfrm>
              <a:off x="5383" y="2814"/>
              <a:ext cx="72" cy="196"/>
            </a:xfrm>
            <a:custGeom>
              <a:avLst/>
              <a:gdLst>
                <a:gd name="T0" fmla="*/ 72 w 72"/>
                <a:gd name="T1" fmla="*/ 196 h 196"/>
                <a:gd name="T2" fmla="*/ 0 w 72"/>
                <a:gd name="T3" fmla="*/ 0 h 196"/>
              </a:gdLst>
              <a:ahLst/>
              <a:cxnLst>
                <a:cxn ang="0">
                  <a:pos x="T0" y="T1"/>
                </a:cxn>
                <a:cxn ang="0">
                  <a:pos x="T2" y="T3"/>
                </a:cxn>
              </a:cxnLst>
              <a:rect l="0" t="0" r="r" b="b"/>
              <a:pathLst>
                <a:path w="72" h="196">
                  <a:moveTo>
                    <a:pt x="72" y="196"/>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5" name="Freeform 213">
              <a:extLst>
                <a:ext uri="{FF2B5EF4-FFF2-40B4-BE49-F238E27FC236}">
                  <a16:creationId xmlns:a16="http://schemas.microsoft.com/office/drawing/2014/main" xmlns="" id="{7EF58A0A-800C-456D-8EE6-0DA5BD92E870}"/>
                </a:ext>
              </a:extLst>
            </p:cNvPr>
            <p:cNvSpPr>
              <a:spLocks/>
            </p:cNvSpPr>
            <p:nvPr/>
          </p:nvSpPr>
          <p:spPr bwMode="auto">
            <a:xfrm>
              <a:off x="5383" y="2605"/>
              <a:ext cx="101" cy="209"/>
            </a:xfrm>
            <a:custGeom>
              <a:avLst/>
              <a:gdLst>
                <a:gd name="T0" fmla="*/ 0 w 101"/>
                <a:gd name="T1" fmla="*/ 208 h 209"/>
                <a:gd name="T2" fmla="*/ 100 w 101"/>
                <a:gd name="T3" fmla="*/ 0 h 209"/>
              </a:gdLst>
              <a:ahLst/>
              <a:cxnLst>
                <a:cxn ang="0">
                  <a:pos x="T0" y="T1"/>
                </a:cxn>
                <a:cxn ang="0">
                  <a:pos x="T2" y="T3"/>
                </a:cxn>
              </a:cxnLst>
              <a:rect l="0" t="0" r="r" b="b"/>
              <a:pathLst>
                <a:path w="101" h="209">
                  <a:moveTo>
                    <a:pt x="0" y="208"/>
                  </a:moveTo>
                  <a:lnTo>
                    <a:pt x="10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6" name="Freeform 214">
              <a:extLst>
                <a:ext uri="{FF2B5EF4-FFF2-40B4-BE49-F238E27FC236}">
                  <a16:creationId xmlns:a16="http://schemas.microsoft.com/office/drawing/2014/main" xmlns="" id="{2C6B1136-A163-4946-B56B-9412263508D5}"/>
                </a:ext>
              </a:extLst>
            </p:cNvPr>
            <p:cNvSpPr>
              <a:spLocks/>
            </p:cNvSpPr>
            <p:nvPr/>
          </p:nvSpPr>
          <p:spPr bwMode="auto">
            <a:xfrm>
              <a:off x="6319" y="3692"/>
              <a:ext cx="36" cy="77"/>
            </a:xfrm>
            <a:custGeom>
              <a:avLst/>
              <a:gdLst>
                <a:gd name="T0" fmla="*/ 0 w 36"/>
                <a:gd name="T1" fmla="*/ 76 h 77"/>
                <a:gd name="T2" fmla="*/ 36 w 36"/>
                <a:gd name="T3" fmla="*/ 0 h 77"/>
              </a:gdLst>
              <a:ahLst/>
              <a:cxnLst>
                <a:cxn ang="0">
                  <a:pos x="T0" y="T1"/>
                </a:cxn>
                <a:cxn ang="0">
                  <a:pos x="T2" y="T3"/>
                </a:cxn>
              </a:cxnLst>
              <a:rect l="0" t="0" r="r" b="b"/>
              <a:pathLst>
                <a:path w="36" h="77">
                  <a:moveTo>
                    <a:pt x="0" y="76"/>
                  </a:moveTo>
                  <a:lnTo>
                    <a:pt x="36"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7" name="Freeform 215">
              <a:extLst>
                <a:ext uri="{FF2B5EF4-FFF2-40B4-BE49-F238E27FC236}">
                  <a16:creationId xmlns:a16="http://schemas.microsoft.com/office/drawing/2014/main" xmlns="" id="{48A597D1-180E-489E-9F81-BF794AD05EA4}"/>
                </a:ext>
              </a:extLst>
            </p:cNvPr>
            <p:cNvSpPr>
              <a:spLocks/>
            </p:cNvSpPr>
            <p:nvPr/>
          </p:nvSpPr>
          <p:spPr bwMode="auto">
            <a:xfrm>
              <a:off x="4958" y="3385"/>
              <a:ext cx="46" cy="108"/>
            </a:xfrm>
            <a:custGeom>
              <a:avLst/>
              <a:gdLst>
                <a:gd name="T0" fmla="*/ 45 w 46"/>
                <a:gd name="T1" fmla="*/ 108 h 108"/>
                <a:gd name="T2" fmla="*/ 0 w 46"/>
                <a:gd name="T3" fmla="*/ 0 h 108"/>
              </a:gdLst>
              <a:ahLst/>
              <a:cxnLst>
                <a:cxn ang="0">
                  <a:pos x="T0" y="T1"/>
                </a:cxn>
                <a:cxn ang="0">
                  <a:pos x="T2" y="T3"/>
                </a:cxn>
              </a:cxnLst>
              <a:rect l="0" t="0" r="r" b="b"/>
              <a:pathLst>
                <a:path w="46" h="108">
                  <a:moveTo>
                    <a:pt x="45" y="108"/>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8" name="Freeform 216">
              <a:extLst>
                <a:ext uri="{FF2B5EF4-FFF2-40B4-BE49-F238E27FC236}">
                  <a16:creationId xmlns:a16="http://schemas.microsoft.com/office/drawing/2014/main" xmlns="" id="{557616BC-04B2-4A7F-B3AA-FD7BFB6B79BC}"/>
                </a:ext>
              </a:extLst>
            </p:cNvPr>
            <p:cNvSpPr>
              <a:spLocks/>
            </p:cNvSpPr>
            <p:nvPr/>
          </p:nvSpPr>
          <p:spPr bwMode="auto">
            <a:xfrm>
              <a:off x="5880" y="2398"/>
              <a:ext cx="45" cy="108"/>
            </a:xfrm>
            <a:custGeom>
              <a:avLst/>
              <a:gdLst>
                <a:gd name="T0" fmla="*/ 45 w 45"/>
                <a:gd name="T1" fmla="*/ 107 h 108"/>
                <a:gd name="T2" fmla="*/ 0 w 45"/>
                <a:gd name="T3" fmla="*/ 0 h 108"/>
              </a:gdLst>
              <a:ahLst/>
              <a:cxnLst>
                <a:cxn ang="0">
                  <a:pos x="T0" y="T1"/>
                </a:cxn>
                <a:cxn ang="0">
                  <a:pos x="T2" y="T3"/>
                </a:cxn>
              </a:cxnLst>
              <a:rect l="0" t="0" r="r" b="b"/>
              <a:pathLst>
                <a:path w="45" h="108">
                  <a:moveTo>
                    <a:pt x="45" y="107"/>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9" name="Freeform 217">
              <a:extLst>
                <a:ext uri="{FF2B5EF4-FFF2-40B4-BE49-F238E27FC236}">
                  <a16:creationId xmlns:a16="http://schemas.microsoft.com/office/drawing/2014/main" xmlns="" id="{F3CE72F3-D889-4605-8A9C-0C991625EB4E}"/>
                </a:ext>
              </a:extLst>
            </p:cNvPr>
            <p:cNvSpPr>
              <a:spLocks/>
            </p:cNvSpPr>
            <p:nvPr/>
          </p:nvSpPr>
          <p:spPr bwMode="auto">
            <a:xfrm>
              <a:off x="5344" y="3030"/>
              <a:ext cx="56" cy="40"/>
            </a:xfrm>
            <a:custGeom>
              <a:avLst/>
              <a:gdLst>
                <a:gd name="T0" fmla="*/ 55 w 56"/>
                <a:gd name="T1" fmla="*/ 40 h 40"/>
                <a:gd name="T2" fmla="*/ 0 w 56"/>
                <a:gd name="T3" fmla="*/ 0 h 40"/>
              </a:gdLst>
              <a:ahLst/>
              <a:cxnLst>
                <a:cxn ang="0">
                  <a:pos x="T0" y="T1"/>
                </a:cxn>
                <a:cxn ang="0">
                  <a:pos x="T2" y="T3"/>
                </a:cxn>
              </a:cxnLst>
              <a:rect l="0" t="0" r="r" b="b"/>
              <a:pathLst>
                <a:path w="56" h="40">
                  <a:moveTo>
                    <a:pt x="55" y="4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0" name="Freeform 218">
              <a:extLst>
                <a:ext uri="{FF2B5EF4-FFF2-40B4-BE49-F238E27FC236}">
                  <a16:creationId xmlns:a16="http://schemas.microsoft.com/office/drawing/2014/main" xmlns="" id="{085EFC3D-CBAF-4EFF-8CFC-DA32A3CD3063}"/>
                </a:ext>
              </a:extLst>
            </p:cNvPr>
            <p:cNvSpPr>
              <a:spLocks/>
            </p:cNvSpPr>
            <p:nvPr/>
          </p:nvSpPr>
          <p:spPr bwMode="auto">
            <a:xfrm>
              <a:off x="5114" y="3030"/>
              <a:ext cx="230" cy="148"/>
            </a:xfrm>
            <a:custGeom>
              <a:avLst/>
              <a:gdLst>
                <a:gd name="T0" fmla="*/ 230 w 230"/>
                <a:gd name="T1" fmla="*/ 0 h 148"/>
                <a:gd name="T2" fmla="*/ 0 w 230"/>
                <a:gd name="T3" fmla="*/ 148 h 148"/>
              </a:gdLst>
              <a:ahLst/>
              <a:cxnLst>
                <a:cxn ang="0">
                  <a:pos x="T0" y="T1"/>
                </a:cxn>
                <a:cxn ang="0">
                  <a:pos x="T2" y="T3"/>
                </a:cxn>
              </a:cxnLst>
              <a:rect l="0" t="0" r="r" b="b"/>
              <a:pathLst>
                <a:path w="230" h="148">
                  <a:moveTo>
                    <a:pt x="230" y="0"/>
                  </a:moveTo>
                  <a:lnTo>
                    <a:pt x="0" y="14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1" name="Freeform 219">
              <a:extLst>
                <a:ext uri="{FF2B5EF4-FFF2-40B4-BE49-F238E27FC236}">
                  <a16:creationId xmlns:a16="http://schemas.microsoft.com/office/drawing/2014/main" xmlns="" id="{2D375701-77EA-4C43-8D30-5E0884178543}"/>
                </a:ext>
              </a:extLst>
            </p:cNvPr>
            <p:cNvSpPr>
              <a:spLocks/>
            </p:cNvSpPr>
            <p:nvPr/>
          </p:nvSpPr>
          <p:spPr bwMode="auto">
            <a:xfrm>
              <a:off x="5880" y="2290"/>
              <a:ext cx="81" cy="108"/>
            </a:xfrm>
            <a:custGeom>
              <a:avLst/>
              <a:gdLst>
                <a:gd name="T0" fmla="*/ 81 w 81"/>
                <a:gd name="T1" fmla="*/ 0 h 108"/>
                <a:gd name="T2" fmla="*/ 0 w 81"/>
                <a:gd name="T3" fmla="*/ 107 h 108"/>
              </a:gdLst>
              <a:ahLst/>
              <a:cxnLst>
                <a:cxn ang="0">
                  <a:pos x="T0" y="T1"/>
                </a:cxn>
                <a:cxn ang="0">
                  <a:pos x="T2" y="T3"/>
                </a:cxn>
              </a:cxnLst>
              <a:rect l="0" t="0" r="r" b="b"/>
              <a:pathLst>
                <a:path w="81" h="108">
                  <a:moveTo>
                    <a:pt x="81" y="0"/>
                  </a:moveTo>
                  <a:lnTo>
                    <a:pt x="0" y="107"/>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2" name="Freeform 220">
              <a:extLst>
                <a:ext uri="{FF2B5EF4-FFF2-40B4-BE49-F238E27FC236}">
                  <a16:creationId xmlns:a16="http://schemas.microsoft.com/office/drawing/2014/main" xmlns="" id="{52A8A576-C822-4367-B4FD-5001219C1D13}"/>
                </a:ext>
              </a:extLst>
            </p:cNvPr>
            <p:cNvSpPr>
              <a:spLocks/>
            </p:cNvSpPr>
            <p:nvPr/>
          </p:nvSpPr>
          <p:spPr bwMode="auto">
            <a:xfrm>
              <a:off x="4958" y="3178"/>
              <a:ext cx="156" cy="207"/>
            </a:xfrm>
            <a:custGeom>
              <a:avLst/>
              <a:gdLst>
                <a:gd name="T0" fmla="*/ 156 w 156"/>
                <a:gd name="T1" fmla="*/ 0 h 207"/>
                <a:gd name="T2" fmla="*/ 0 w 156"/>
                <a:gd name="T3" fmla="*/ 206 h 207"/>
              </a:gdLst>
              <a:ahLst/>
              <a:cxnLst>
                <a:cxn ang="0">
                  <a:pos x="T0" y="T1"/>
                </a:cxn>
                <a:cxn ang="0">
                  <a:pos x="T2" y="T3"/>
                </a:cxn>
              </a:cxnLst>
              <a:rect l="0" t="0" r="r" b="b"/>
              <a:pathLst>
                <a:path w="156" h="207">
                  <a:moveTo>
                    <a:pt x="156" y="0"/>
                  </a:moveTo>
                  <a:lnTo>
                    <a:pt x="0" y="206"/>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3" name="Freeform 221">
              <a:extLst>
                <a:ext uri="{FF2B5EF4-FFF2-40B4-BE49-F238E27FC236}">
                  <a16:creationId xmlns:a16="http://schemas.microsoft.com/office/drawing/2014/main" xmlns="" id="{641A735A-22BB-4397-9532-FDECE61A4BA9}"/>
                </a:ext>
              </a:extLst>
            </p:cNvPr>
            <p:cNvSpPr>
              <a:spLocks/>
            </p:cNvSpPr>
            <p:nvPr/>
          </p:nvSpPr>
          <p:spPr bwMode="auto">
            <a:xfrm>
              <a:off x="5659" y="3543"/>
              <a:ext cx="185" cy="39"/>
            </a:xfrm>
            <a:custGeom>
              <a:avLst/>
              <a:gdLst>
                <a:gd name="T0" fmla="*/ 0 w 185"/>
                <a:gd name="T1" fmla="*/ 0 h 39"/>
                <a:gd name="T2" fmla="*/ 184 w 185"/>
                <a:gd name="T3" fmla="*/ 38 h 39"/>
              </a:gdLst>
              <a:ahLst/>
              <a:cxnLst>
                <a:cxn ang="0">
                  <a:pos x="T0" y="T1"/>
                </a:cxn>
                <a:cxn ang="0">
                  <a:pos x="T2" y="T3"/>
                </a:cxn>
              </a:cxnLst>
              <a:rect l="0" t="0" r="r" b="b"/>
              <a:pathLst>
                <a:path w="185" h="39">
                  <a:moveTo>
                    <a:pt x="0" y="0"/>
                  </a:moveTo>
                  <a:lnTo>
                    <a:pt x="184" y="38"/>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4" name="Freeform 222">
              <a:extLst>
                <a:ext uri="{FF2B5EF4-FFF2-40B4-BE49-F238E27FC236}">
                  <a16:creationId xmlns:a16="http://schemas.microsoft.com/office/drawing/2014/main" xmlns="" id="{05418119-F070-4FA7-BAF3-E92ED07777C4}"/>
                </a:ext>
              </a:extLst>
            </p:cNvPr>
            <p:cNvSpPr>
              <a:spLocks/>
            </p:cNvSpPr>
            <p:nvPr/>
          </p:nvSpPr>
          <p:spPr bwMode="auto">
            <a:xfrm>
              <a:off x="4982" y="2379"/>
              <a:ext cx="197" cy="166"/>
            </a:xfrm>
            <a:custGeom>
              <a:avLst/>
              <a:gdLst>
                <a:gd name="T0" fmla="*/ 0 w 197"/>
                <a:gd name="T1" fmla="*/ 165 h 166"/>
                <a:gd name="T2" fmla="*/ 196 w 197"/>
                <a:gd name="T3" fmla="*/ 0 h 166"/>
              </a:gdLst>
              <a:ahLst/>
              <a:cxnLst>
                <a:cxn ang="0">
                  <a:pos x="T0" y="T1"/>
                </a:cxn>
                <a:cxn ang="0">
                  <a:pos x="T2" y="T3"/>
                </a:cxn>
              </a:cxnLst>
              <a:rect l="0" t="0" r="r" b="b"/>
              <a:pathLst>
                <a:path w="197" h="166">
                  <a:moveTo>
                    <a:pt x="0" y="165"/>
                  </a:moveTo>
                  <a:lnTo>
                    <a:pt x="196"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5" name="Freeform 223">
              <a:extLst>
                <a:ext uri="{FF2B5EF4-FFF2-40B4-BE49-F238E27FC236}">
                  <a16:creationId xmlns:a16="http://schemas.microsoft.com/office/drawing/2014/main" xmlns="" id="{56E70179-6DA3-4DEB-8551-2893FE3A2B26}"/>
                </a:ext>
              </a:extLst>
            </p:cNvPr>
            <p:cNvSpPr>
              <a:spLocks/>
            </p:cNvSpPr>
            <p:nvPr/>
          </p:nvSpPr>
          <p:spPr bwMode="auto">
            <a:xfrm>
              <a:off x="5844" y="3366"/>
              <a:ext cx="256" cy="216"/>
            </a:xfrm>
            <a:custGeom>
              <a:avLst/>
              <a:gdLst>
                <a:gd name="T0" fmla="*/ 0 w 256"/>
                <a:gd name="T1" fmla="*/ 215 h 216"/>
                <a:gd name="T2" fmla="*/ 256 w 256"/>
                <a:gd name="T3" fmla="*/ 0 h 216"/>
              </a:gdLst>
              <a:ahLst/>
              <a:cxnLst>
                <a:cxn ang="0">
                  <a:pos x="T0" y="T1"/>
                </a:cxn>
                <a:cxn ang="0">
                  <a:pos x="T2" y="T3"/>
                </a:cxn>
              </a:cxnLst>
              <a:rect l="0" t="0" r="r" b="b"/>
              <a:pathLst>
                <a:path w="256" h="216">
                  <a:moveTo>
                    <a:pt x="0" y="215"/>
                  </a:moveTo>
                  <a:lnTo>
                    <a:pt x="256" y="0"/>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6" name="Freeform 224">
              <a:extLst>
                <a:ext uri="{FF2B5EF4-FFF2-40B4-BE49-F238E27FC236}">
                  <a16:creationId xmlns:a16="http://schemas.microsoft.com/office/drawing/2014/main" xmlns="" id="{4F28AC1C-350B-4867-8F1C-547A6F28C887}"/>
                </a:ext>
              </a:extLst>
            </p:cNvPr>
            <p:cNvSpPr>
              <a:spLocks/>
            </p:cNvSpPr>
            <p:nvPr/>
          </p:nvSpPr>
          <p:spPr bwMode="auto">
            <a:xfrm>
              <a:off x="5143" y="2240"/>
              <a:ext cx="36" cy="139"/>
            </a:xfrm>
            <a:custGeom>
              <a:avLst/>
              <a:gdLst>
                <a:gd name="T0" fmla="*/ 36 w 36"/>
                <a:gd name="T1" fmla="*/ 139 h 139"/>
                <a:gd name="T2" fmla="*/ 0 w 36"/>
                <a:gd name="T3" fmla="*/ 0 h 139"/>
              </a:gdLst>
              <a:ahLst/>
              <a:cxnLst>
                <a:cxn ang="0">
                  <a:pos x="T0" y="T1"/>
                </a:cxn>
                <a:cxn ang="0">
                  <a:pos x="T2" y="T3"/>
                </a:cxn>
              </a:cxnLst>
              <a:rect l="0" t="0" r="r" b="b"/>
              <a:pathLst>
                <a:path w="36" h="139">
                  <a:moveTo>
                    <a:pt x="36" y="139"/>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7" name="Freeform 225">
              <a:extLst>
                <a:ext uri="{FF2B5EF4-FFF2-40B4-BE49-F238E27FC236}">
                  <a16:creationId xmlns:a16="http://schemas.microsoft.com/office/drawing/2014/main" xmlns="" id="{71F78326-F667-4E53-A423-B63E18DDD752}"/>
                </a:ext>
              </a:extLst>
            </p:cNvPr>
            <p:cNvSpPr>
              <a:spLocks/>
            </p:cNvSpPr>
            <p:nvPr/>
          </p:nvSpPr>
          <p:spPr bwMode="auto">
            <a:xfrm>
              <a:off x="6064" y="3226"/>
              <a:ext cx="36" cy="140"/>
            </a:xfrm>
            <a:custGeom>
              <a:avLst/>
              <a:gdLst>
                <a:gd name="T0" fmla="*/ 35 w 36"/>
                <a:gd name="T1" fmla="*/ 139 h 140"/>
                <a:gd name="T2" fmla="*/ 0 w 36"/>
                <a:gd name="T3" fmla="*/ 0 h 140"/>
              </a:gdLst>
              <a:ahLst/>
              <a:cxnLst>
                <a:cxn ang="0">
                  <a:pos x="T0" y="T1"/>
                </a:cxn>
                <a:cxn ang="0">
                  <a:pos x="T2" y="T3"/>
                </a:cxn>
              </a:cxnLst>
              <a:rect l="0" t="0" r="r" b="b"/>
              <a:pathLst>
                <a:path w="36" h="140">
                  <a:moveTo>
                    <a:pt x="35" y="139"/>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8" name="Freeform 226">
              <a:extLst>
                <a:ext uri="{FF2B5EF4-FFF2-40B4-BE49-F238E27FC236}">
                  <a16:creationId xmlns:a16="http://schemas.microsoft.com/office/drawing/2014/main" xmlns="" id="{F004B1AB-84D7-47DC-9B59-140C6C2BE675}"/>
                </a:ext>
              </a:extLst>
            </p:cNvPr>
            <p:cNvSpPr>
              <a:spLocks/>
            </p:cNvSpPr>
            <p:nvPr/>
          </p:nvSpPr>
          <p:spPr bwMode="auto">
            <a:xfrm>
              <a:off x="6009" y="3169"/>
              <a:ext cx="55" cy="57"/>
            </a:xfrm>
            <a:custGeom>
              <a:avLst/>
              <a:gdLst>
                <a:gd name="T0" fmla="*/ 55 w 55"/>
                <a:gd name="T1" fmla="*/ 57 h 57"/>
                <a:gd name="T2" fmla="*/ 0 w 55"/>
                <a:gd name="T3" fmla="*/ 0 h 57"/>
              </a:gdLst>
              <a:ahLst/>
              <a:cxnLst>
                <a:cxn ang="0">
                  <a:pos x="T0" y="T1"/>
                </a:cxn>
                <a:cxn ang="0">
                  <a:pos x="T2" y="T3"/>
                </a:cxn>
              </a:cxnLst>
              <a:rect l="0" t="0" r="r" b="b"/>
              <a:pathLst>
                <a:path w="55" h="57">
                  <a:moveTo>
                    <a:pt x="55" y="57"/>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29" name="Freeform 227">
              <a:extLst>
                <a:ext uri="{FF2B5EF4-FFF2-40B4-BE49-F238E27FC236}">
                  <a16:creationId xmlns:a16="http://schemas.microsoft.com/office/drawing/2014/main" xmlns="" id="{F90CE0D6-7F4A-495E-BF9F-E173B9F58169}"/>
                </a:ext>
              </a:extLst>
            </p:cNvPr>
            <p:cNvSpPr>
              <a:spLocks/>
            </p:cNvSpPr>
            <p:nvPr/>
          </p:nvSpPr>
          <p:spPr bwMode="auto">
            <a:xfrm>
              <a:off x="5121" y="2218"/>
              <a:ext cx="22" cy="22"/>
            </a:xfrm>
            <a:custGeom>
              <a:avLst/>
              <a:gdLst>
                <a:gd name="T0" fmla="*/ 21 w 22"/>
                <a:gd name="T1" fmla="*/ 21 h 22"/>
                <a:gd name="T2" fmla="*/ 0 w 22"/>
                <a:gd name="T3" fmla="*/ 0 h 22"/>
              </a:gdLst>
              <a:ahLst/>
              <a:cxnLst>
                <a:cxn ang="0">
                  <a:pos x="T0" y="T1"/>
                </a:cxn>
                <a:cxn ang="0">
                  <a:pos x="T2" y="T3"/>
                </a:cxn>
              </a:cxnLst>
              <a:rect l="0" t="0" r="r" b="b"/>
              <a:pathLst>
                <a:path w="22" h="22">
                  <a:moveTo>
                    <a:pt x="21" y="21"/>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0" name="Freeform 228">
              <a:extLst>
                <a:ext uri="{FF2B5EF4-FFF2-40B4-BE49-F238E27FC236}">
                  <a16:creationId xmlns:a16="http://schemas.microsoft.com/office/drawing/2014/main" xmlns="" id="{B6798633-0E03-4144-B15C-7A7DA08A377C}"/>
                </a:ext>
              </a:extLst>
            </p:cNvPr>
            <p:cNvSpPr>
              <a:spLocks/>
            </p:cNvSpPr>
            <p:nvPr/>
          </p:nvSpPr>
          <p:spPr bwMode="auto">
            <a:xfrm>
              <a:off x="4893" y="3118"/>
              <a:ext cx="175" cy="51"/>
            </a:xfrm>
            <a:custGeom>
              <a:avLst/>
              <a:gdLst>
                <a:gd name="T0" fmla="*/ 175 w 175"/>
                <a:gd name="T1" fmla="*/ 50 h 51"/>
                <a:gd name="T2" fmla="*/ 0 w 175"/>
                <a:gd name="T3" fmla="*/ 0 h 51"/>
              </a:gdLst>
              <a:ahLst/>
              <a:cxnLst>
                <a:cxn ang="0">
                  <a:pos x="T0" y="T1"/>
                </a:cxn>
                <a:cxn ang="0">
                  <a:pos x="T2" y="T3"/>
                </a:cxn>
              </a:cxnLst>
              <a:rect l="0" t="0" r="r" b="b"/>
              <a:pathLst>
                <a:path w="175" h="51">
                  <a:moveTo>
                    <a:pt x="175" y="5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1" name="Freeform 229">
              <a:extLst>
                <a:ext uri="{FF2B5EF4-FFF2-40B4-BE49-F238E27FC236}">
                  <a16:creationId xmlns:a16="http://schemas.microsoft.com/office/drawing/2014/main" xmlns="" id="{DC44A5BF-4816-459C-BD32-78C80EA27C13}"/>
                </a:ext>
              </a:extLst>
            </p:cNvPr>
            <p:cNvSpPr>
              <a:spLocks/>
            </p:cNvSpPr>
            <p:nvPr/>
          </p:nvSpPr>
          <p:spPr bwMode="auto">
            <a:xfrm>
              <a:off x="4884" y="2898"/>
              <a:ext cx="9" cy="220"/>
            </a:xfrm>
            <a:custGeom>
              <a:avLst/>
              <a:gdLst>
                <a:gd name="T0" fmla="*/ 9 w 9"/>
                <a:gd name="T1" fmla="*/ 220 h 220"/>
                <a:gd name="T2" fmla="*/ 0 w 9"/>
                <a:gd name="T3" fmla="*/ 0 h 220"/>
              </a:gdLst>
              <a:ahLst/>
              <a:cxnLst>
                <a:cxn ang="0">
                  <a:pos x="T0" y="T1"/>
                </a:cxn>
                <a:cxn ang="0">
                  <a:pos x="T2" y="T3"/>
                </a:cxn>
              </a:cxnLst>
              <a:rect l="0" t="0" r="r" b="b"/>
              <a:pathLst>
                <a:path w="9" h="220">
                  <a:moveTo>
                    <a:pt x="9" y="22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2" name="Freeform 230">
              <a:extLst>
                <a:ext uri="{FF2B5EF4-FFF2-40B4-BE49-F238E27FC236}">
                  <a16:creationId xmlns:a16="http://schemas.microsoft.com/office/drawing/2014/main" xmlns="" id="{96805CA3-42E4-4331-AAE9-AB233E66B42C}"/>
                </a:ext>
              </a:extLst>
            </p:cNvPr>
            <p:cNvSpPr>
              <a:spLocks/>
            </p:cNvSpPr>
            <p:nvPr/>
          </p:nvSpPr>
          <p:spPr bwMode="auto">
            <a:xfrm>
              <a:off x="5796" y="3730"/>
              <a:ext cx="2" cy="39"/>
            </a:xfrm>
            <a:custGeom>
              <a:avLst/>
              <a:gdLst>
                <a:gd name="T0" fmla="*/ 2 w 2"/>
                <a:gd name="T1" fmla="*/ 38 h 39"/>
                <a:gd name="T2" fmla="*/ 0 w 2"/>
                <a:gd name="T3" fmla="*/ 0 h 39"/>
              </a:gdLst>
              <a:ahLst/>
              <a:cxnLst>
                <a:cxn ang="0">
                  <a:pos x="T0" y="T1"/>
                </a:cxn>
                <a:cxn ang="0">
                  <a:pos x="T2" y="T3"/>
                </a:cxn>
              </a:cxnLst>
              <a:rect l="0" t="0" r="r" b="b"/>
              <a:pathLst>
                <a:path w="2" h="39">
                  <a:moveTo>
                    <a:pt x="2" y="38"/>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3" name="Freeform 231">
              <a:extLst>
                <a:ext uri="{FF2B5EF4-FFF2-40B4-BE49-F238E27FC236}">
                  <a16:creationId xmlns:a16="http://schemas.microsoft.com/office/drawing/2014/main" xmlns="" id="{6028FBDB-D954-46DE-9811-7452B16BEB8B}"/>
                </a:ext>
              </a:extLst>
            </p:cNvPr>
            <p:cNvSpPr>
              <a:spLocks/>
            </p:cNvSpPr>
            <p:nvPr/>
          </p:nvSpPr>
          <p:spPr bwMode="auto">
            <a:xfrm>
              <a:off x="4948" y="2487"/>
              <a:ext cx="166" cy="180"/>
            </a:xfrm>
            <a:custGeom>
              <a:avLst/>
              <a:gdLst>
                <a:gd name="T0" fmla="*/ 0 w 166"/>
                <a:gd name="T1" fmla="*/ 180 h 180"/>
                <a:gd name="T2" fmla="*/ 165 w 166"/>
                <a:gd name="T3" fmla="*/ 0 h 180"/>
              </a:gdLst>
              <a:ahLst/>
              <a:cxnLst>
                <a:cxn ang="0">
                  <a:pos x="T0" y="T1"/>
                </a:cxn>
                <a:cxn ang="0">
                  <a:pos x="T2" y="T3"/>
                </a:cxn>
              </a:cxnLst>
              <a:rect l="0" t="0" r="r" b="b"/>
              <a:pathLst>
                <a:path w="166" h="180">
                  <a:moveTo>
                    <a:pt x="0" y="180"/>
                  </a:moveTo>
                  <a:lnTo>
                    <a:pt x="165"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4" name="Freeform 232">
              <a:extLst>
                <a:ext uri="{FF2B5EF4-FFF2-40B4-BE49-F238E27FC236}">
                  <a16:creationId xmlns:a16="http://schemas.microsoft.com/office/drawing/2014/main" xmlns="" id="{B3542E9E-717F-4FEC-983C-2117FD4ABC28}"/>
                </a:ext>
              </a:extLst>
            </p:cNvPr>
            <p:cNvSpPr>
              <a:spLocks/>
            </p:cNvSpPr>
            <p:nvPr/>
          </p:nvSpPr>
          <p:spPr bwMode="auto">
            <a:xfrm>
              <a:off x="5796" y="3474"/>
              <a:ext cx="240" cy="256"/>
            </a:xfrm>
            <a:custGeom>
              <a:avLst/>
              <a:gdLst>
                <a:gd name="T0" fmla="*/ 0 w 240"/>
                <a:gd name="T1" fmla="*/ 256 h 256"/>
                <a:gd name="T2" fmla="*/ 240 w 240"/>
                <a:gd name="T3" fmla="*/ 0 h 256"/>
              </a:gdLst>
              <a:ahLst/>
              <a:cxnLst>
                <a:cxn ang="0">
                  <a:pos x="T0" y="T1"/>
                </a:cxn>
                <a:cxn ang="0">
                  <a:pos x="T2" y="T3"/>
                </a:cxn>
              </a:cxnLst>
              <a:rect l="0" t="0" r="r" b="b"/>
              <a:pathLst>
                <a:path w="240" h="256">
                  <a:moveTo>
                    <a:pt x="0" y="256"/>
                  </a:moveTo>
                  <a:lnTo>
                    <a:pt x="24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5" name="Freeform 233">
              <a:extLst>
                <a:ext uri="{FF2B5EF4-FFF2-40B4-BE49-F238E27FC236}">
                  <a16:creationId xmlns:a16="http://schemas.microsoft.com/office/drawing/2014/main" xmlns="" id="{F87927CC-B6CC-42AD-8066-C88FD7C93B8F}"/>
                </a:ext>
              </a:extLst>
            </p:cNvPr>
            <p:cNvSpPr>
              <a:spLocks/>
            </p:cNvSpPr>
            <p:nvPr/>
          </p:nvSpPr>
          <p:spPr bwMode="auto">
            <a:xfrm>
              <a:off x="5114" y="2449"/>
              <a:ext cx="204" cy="38"/>
            </a:xfrm>
            <a:custGeom>
              <a:avLst/>
              <a:gdLst>
                <a:gd name="T0" fmla="*/ 0 w 204"/>
                <a:gd name="T1" fmla="*/ 38 h 38"/>
                <a:gd name="T2" fmla="*/ 204 w 204"/>
                <a:gd name="T3" fmla="*/ 0 h 38"/>
              </a:gdLst>
              <a:ahLst/>
              <a:cxnLst>
                <a:cxn ang="0">
                  <a:pos x="T0" y="T1"/>
                </a:cxn>
                <a:cxn ang="0">
                  <a:pos x="T2" y="T3"/>
                </a:cxn>
              </a:cxnLst>
              <a:rect l="0" t="0" r="r" b="b"/>
              <a:pathLst>
                <a:path w="204" h="38">
                  <a:moveTo>
                    <a:pt x="0" y="38"/>
                  </a:moveTo>
                  <a:lnTo>
                    <a:pt x="204" y="0"/>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6" name="Freeform 234">
              <a:extLst>
                <a:ext uri="{FF2B5EF4-FFF2-40B4-BE49-F238E27FC236}">
                  <a16:creationId xmlns:a16="http://schemas.microsoft.com/office/drawing/2014/main" xmlns="" id="{34B386AE-135A-4400-B34E-D361DBE3534D}"/>
                </a:ext>
              </a:extLst>
            </p:cNvPr>
            <p:cNvSpPr>
              <a:spLocks/>
            </p:cNvSpPr>
            <p:nvPr/>
          </p:nvSpPr>
          <p:spPr bwMode="auto">
            <a:xfrm>
              <a:off x="6036" y="3435"/>
              <a:ext cx="204" cy="39"/>
            </a:xfrm>
            <a:custGeom>
              <a:avLst/>
              <a:gdLst>
                <a:gd name="T0" fmla="*/ 0 w 204"/>
                <a:gd name="T1" fmla="*/ 38 h 39"/>
                <a:gd name="T2" fmla="*/ 203 w 204"/>
                <a:gd name="T3" fmla="*/ 0 h 39"/>
              </a:gdLst>
              <a:ahLst/>
              <a:cxnLst>
                <a:cxn ang="0">
                  <a:pos x="T0" y="T1"/>
                </a:cxn>
                <a:cxn ang="0">
                  <a:pos x="T2" y="T3"/>
                </a:cxn>
              </a:cxnLst>
              <a:rect l="0" t="0" r="r" b="b"/>
              <a:pathLst>
                <a:path w="204" h="39">
                  <a:moveTo>
                    <a:pt x="0" y="38"/>
                  </a:moveTo>
                  <a:lnTo>
                    <a:pt x="203"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7" name="Freeform 235">
              <a:extLst>
                <a:ext uri="{FF2B5EF4-FFF2-40B4-BE49-F238E27FC236}">
                  <a16:creationId xmlns:a16="http://schemas.microsoft.com/office/drawing/2014/main" xmlns="" id="{F1E9E1E4-2FF8-49F1-BF2E-5A16F255A0B6}"/>
                </a:ext>
              </a:extLst>
            </p:cNvPr>
            <p:cNvSpPr>
              <a:spLocks/>
            </p:cNvSpPr>
            <p:nvPr/>
          </p:nvSpPr>
          <p:spPr bwMode="auto">
            <a:xfrm>
              <a:off x="6240" y="3435"/>
              <a:ext cx="91" cy="178"/>
            </a:xfrm>
            <a:custGeom>
              <a:avLst/>
              <a:gdLst>
                <a:gd name="T0" fmla="*/ 0 w 91"/>
                <a:gd name="T1" fmla="*/ 0 h 178"/>
                <a:gd name="T2" fmla="*/ 91 w 91"/>
                <a:gd name="T3" fmla="*/ 177 h 178"/>
              </a:gdLst>
              <a:ahLst/>
              <a:cxnLst>
                <a:cxn ang="0">
                  <a:pos x="T0" y="T1"/>
                </a:cxn>
                <a:cxn ang="0">
                  <a:pos x="T2" y="T3"/>
                </a:cxn>
              </a:cxnLst>
              <a:rect l="0" t="0" r="r" b="b"/>
              <a:pathLst>
                <a:path w="91" h="178">
                  <a:moveTo>
                    <a:pt x="0" y="0"/>
                  </a:moveTo>
                  <a:lnTo>
                    <a:pt x="91" y="177"/>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8" name="Freeform 236">
              <a:extLst>
                <a:ext uri="{FF2B5EF4-FFF2-40B4-BE49-F238E27FC236}">
                  <a16:creationId xmlns:a16="http://schemas.microsoft.com/office/drawing/2014/main" xmlns="" id="{3E8DAC07-F18A-40F1-8704-0319B2C6B802}"/>
                </a:ext>
              </a:extLst>
            </p:cNvPr>
            <p:cNvSpPr>
              <a:spLocks/>
            </p:cNvSpPr>
            <p:nvPr/>
          </p:nvSpPr>
          <p:spPr bwMode="auto">
            <a:xfrm>
              <a:off x="5318" y="2449"/>
              <a:ext cx="91" cy="177"/>
            </a:xfrm>
            <a:custGeom>
              <a:avLst/>
              <a:gdLst>
                <a:gd name="T0" fmla="*/ 0 w 91"/>
                <a:gd name="T1" fmla="*/ 0 h 177"/>
                <a:gd name="T2" fmla="*/ 91 w 91"/>
                <a:gd name="T3" fmla="*/ 177 h 177"/>
              </a:gdLst>
              <a:ahLst/>
              <a:cxnLst>
                <a:cxn ang="0">
                  <a:pos x="T0" y="T1"/>
                </a:cxn>
                <a:cxn ang="0">
                  <a:pos x="T2" y="T3"/>
                </a:cxn>
              </a:cxnLst>
              <a:rect l="0" t="0" r="r" b="b"/>
              <a:pathLst>
                <a:path w="91" h="177">
                  <a:moveTo>
                    <a:pt x="0" y="0"/>
                  </a:moveTo>
                  <a:lnTo>
                    <a:pt x="91" y="177"/>
                  </a:lnTo>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9" name="Freeform 237">
              <a:extLst>
                <a:ext uri="{FF2B5EF4-FFF2-40B4-BE49-F238E27FC236}">
                  <a16:creationId xmlns:a16="http://schemas.microsoft.com/office/drawing/2014/main" xmlns="" id="{9DE62DFA-E6FC-4E53-9C86-B66C7C11AEAB}"/>
                </a:ext>
              </a:extLst>
            </p:cNvPr>
            <p:cNvSpPr>
              <a:spLocks/>
            </p:cNvSpPr>
            <p:nvPr/>
          </p:nvSpPr>
          <p:spPr bwMode="auto">
            <a:xfrm>
              <a:off x="6285" y="3613"/>
              <a:ext cx="46" cy="156"/>
            </a:xfrm>
            <a:custGeom>
              <a:avLst/>
              <a:gdLst>
                <a:gd name="T0" fmla="*/ 45 w 46"/>
                <a:gd name="T1" fmla="*/ 0 h 156"/>
                <a:gd name="T2" fmla="*/ 0 w 46"/>
                <a:gd name="T3" fmla="*/ 156 h 156"/>
              </a:gdLst>
              <a:ahLst/>
              <a:cxnLst>
                <a:cxn ang="0">
                  <a:pos x="T0" y="T1"/>
                </a:cxn>
                <a:cxn ang="0">
                  <a:pos x="T2" y="T3"/>
                </a:cxn>
              </a:cxnLst>
              <a:rect l="0" t="0" r="r" b="b"/>
              <a:pathLst>
                <a:path w="46" h="156">
                  <a:moveTo>
                    <a:pt x="45" y="0"/>
                  </a:moveTo>
                  <a:lnTo>
                    <a:pt x="0" y="156"/>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0" name="Freeform 238">
              <a:extLst>
                <a:ext uri="{FF2B5EF4-FFF2-40B4-BE49-F238E27FC236}">
                  <a16:creationId xmlns:a16="http://schemas.microsoft.com/office/drawing/2014/main" xmlns="" id="{0708BA7A-11C3-4D8D-BC2C-EEB5D723AE8E}"/>
                </a:ext>
              </a:extLst>
            </p:cNvPr>
            <p:cNvSpPr>
              <a:spLocks/>
            </p:cNvSpPr>
            <p:nvPr/>
          </p:nvSpPr>
          <p:spPr bwMode="auto">
            <a:xfrm>
              <a:off x="5318" y="2626"/>
              <a:ext cx="91" cy="315"/>
            </a:xfrm>
            <a:custGeom>
              <a:avLst/>
              <a:gdLst>
                <a:gd name="T0" fmla="*/ 91 w 91"/>
                <a:gd name="T1" fmla="*/ 0 h 315"/>
                <a:gd name="T2" fmla="*/ 0 w 91"/>
                <a:gd name="T3" fmla="*/ 314 h 315"/>
              </a:gdLst>
              <a:ahLst/>
              <a:cxnLst>
                <a:cxn ang="0">
                  <a:pos x="T0" y="T1"/>
                </a:cxn>
                <a:cxn ang="0">
                  <a:pos x="T2" y="T3"/>
                </a:cxn>
              </a:cxnLst>
              <a:rect l="0" t="0" r="r" b="b"/>
              <a:pathLst>
                <a:path w="91" h="315">
                  <a:moveTo>
                    <a:pt x="91" y="0"/>
                  </a:moveTo>
                  <a:lnTo>
                    <a:pt x="0" y="314"/>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1" name="Freeform 239">
              <a:extLst>
                <a:ext uri="{FF2B5EF4-FFF2-40B4-BE49-F238E27FC236}">
                  <a16:creationId xmlns:a16="http://schemas.microsoft.com/office/drawing/2014/main" xmlns="" id="{CA51BA16-9041-4E75-B720-4059B43AA11F}"/>
                </a:ext>
              </a:extLst>
            </p:cNvPr>
            <p:cNvSpPr>
              <a:spLocks/>
            </p:cNvSpPr>
            <p:nvPr/>
          </p:nvSpPr>
          <p:spPr bwMode="auto">
            <a:xfrm>
              <a:off x="5068" y="2941"/>
              <a:ext cx="250" cy="228"/>
            </a:xfrm>
            <a:custGeom>
              <a:avLst/>
              <a:gdLst>
                <a:gd name="T0" fmla="*/ 249 w 250"/>
                <a:gd name="T1" fmla="*/ 0 h 228"/>
                <a:gd name="T2" fmla="*/ 0 w 250"/>
                <a:gd name="T3" fmla="*/ 227 h 228"/>
              </a:gdLst>
              <a:ahLst/>
              <a:cxnLst>
                <a:cxn ang="0">
                  <a:pos x="T0" y="T1"/>
                </a:cxn>
                <a:cxn ang="0">
                  <a:pos x="T2" y="T3"/>
                </a:cxn>
              </a:cxnLst>
              <a:rect l="0" t="0" r="r" b="b"/>
              <a:pathLst>
                <a:path w="250" h="228">
                  <a:moveTo>
                    <a:pt x="249" y="0"/>
                  </a:moveTo>
                  <a:lnTo>
                    <a:pt x="0" y="227"/>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2" name="Freeform 240">
              <a:extLst>
                <a:ext uri="{FF2B5EF4-FFF2-40B4-BE49-F238E27FC236}">
                  <a16:creationId xmlns:a16="http://schemas.microsoft.com/office/drawing/2014/main" xmlns="" id="{890E8FBD-DE58-46B8-B839-77D8D06E2F0C}"/>
                </a:ext>
              </a:extLst>
            </p:cNvPr>
            <p:cNvSpPr>
              <a:spLocks/>
            </p:cNvSpPr>
            <p:nvPr/>
          </p:nvSpPr>
          <p:spPr bwMode="auto">
            <a:xfrm>
              <a:off x="5217" y="1287"/>
              <a:ext cx="581" cy="0"/>
            </a:xfrm>
            <a:custGeom>
              <a:avLst/>
              <a:gdLst>
                <a:gd name="T0" fmla="*/ 0 w 581"/>
                <a:gd name="T1" fmla="*/ 580 w 581"/>
                <a:gd name="T2" fmla="*/ 580 w 581"/>
                <a:gd name="T3" fmla="*/ 0 w 581"/>
              </a:gdLst>
              <a:ahLst/>
              <a:cxnLst>
                <a:cxn ang="0">
                  <a:pos x="T0" y="0"/>
                </a:cxn>
                <a:cxn ang="0">
                  <a:pos x="T1" y="0"/>
                </a:cxn>
                <a:cxn ang="0">
                  <a:pos x="T2" y="0"/>
                </a:cxn>
                <a:cxn ang="0">
                  <a:pos x="T3" y="0"/>
                </a:cxn>
              </a:cxnLst>
              <a:rect l="0" t="0" r="r" b="b"/>
              <a:pathLst>
                <a:path w="581">
                  <a:moveTo>
                    <a:pt x="0" y="0"/>
                  </a:moveTo>
                  <a:lnTo>
                    <a:pt x="580" y="0"/>
                  </a:lnTo>
                  <a:lnTo>
                    <a:pt x="580" y="0"/>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3" name="Freeform 241">
              <a:extLst>
                <a:ext uri="{FF2B5EF4-FFF2-40B4-BE49-F238E27FC236}">
                  <a16:creationId xmlns:a16="http://schemas.microsoft.com/office/drawing/2014/main" xmlns="" id="{380F915D-1CF6-4667-843C-036476BC40C4}"/>
                </a:ext>
              </a:extLst>
            </p:cNvPr>
            <p:cNvSpPr>
              <a:spLocks/>
            </p:cNvSpPr>
            <p:nvPr/>
          </p:nvSpPr>
          <p:spPr bwMode="auto">
            <a:xfrm>
              <a:off x="5731" y="2097"/>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4" name="Freeform 242">
              <a:extLst>
                <a:ext uri="{FF2B5EF4-FFF2-40B4-BE49-F238E27FC236}">
                  <a16:creationId xmlns:a16="http://schemas.microsoft.com/office/drawing/2014/main" xmlns="" id="{C213E33C-B37E-43D8-8F8B-09E2E834FB77}"/>
                </a:ext>
              </a:extLst>
            </p:cNvPr>
            <p:cNvSpPr>
              <a:spLocks/>
            </p:cNvSpPr>
            <p:nvPr/>
          </p:nvSpPr>
          <p:spPr bwMode="auto">
            <a:xfrm>
              <a:off x="5217" y="1287"/>
              <a:ext cx="581" cy="931"/>
            </a:xfrm>
            <a:custGeom>
              <a:avLst/>
              <a:gdLst>
                <a:gd name="T0" fmla="*/ 0 w 581"/>
                <a:gd name="T1" fmla="*/ 0 h 931"/>
                <a:gd name="T2" fmla="*/ 0 w 581"/>
                <a:gd name="T3" fmla="*/ 931 h 931"/>
                <a:gd name="T4" fmla="*/ 580 w 581"/>
                <a:gd name="T5" fmla="*/ 931 h 931"/>
                <a:gd name="T6" fmla="*/ 0 w 581"/>
                <a:gd name="T7" fmla="*/ 0 h 931"/>
              </a:gdLst>
              <a:ahLst/>
              <a:cxnLst>
                <a:cxn ang="0">
                  <a:pos x="T0" y="T1"/>
                </a:cxn>
                <a:cxn ang="0">
                  <a:pos x="T2" y="T3"/>
                </a:cxn>
                <a:cxn ang="0">
                  <a:pos x="T4" y="T5"/>
                </a:cxn>
                <a:cxn ang="0">
                  <a:pos x="T6" y="T7"/>
                </a:cxn>
              </a:cxnLst>
              <a:rect l="0" t="0" r="r" b="b"/>
              <a:pathLst>
                <a:path w="581" h="931">
                  <a:moveTo>
                    <a:pt x="0" y="0"/>
                  </a:moveTo>
                  <a:lnTo>
                    <a:pt x="0" y="931"/>
                  </a:lnTo>
                  <a:lnTo>
                    <a:pt x="580" y="931"/>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5" name="Freeform 243">
              <a:extLst>
                <a:ext uri="{FF2B5EF4-FFF2-40B4-BE49-F238E27FC236}">
                  <a16:creationId xmlns:a16="http://schemas.microsoft.com/office/drawing/2014/main" xmlns="" id="{6265D967-280B-4817-88F0-9A102122E885}"/>
                </a:ext>
              </a:extLst>
            </p:cNvPr>
            <p:cNvSpPr>
              <a:spLocks/>
            </p:cNvSpPr>
            <p:nvPr/>
          </p:nvSpPr>
          <p:spPr bwMode="auto">
            <a:xfrm>
              <a:off x="5217" y="1287"/>
              <a:ext cx="581" cy="931"/>
            </a:xfrm>
            <a:custGeom>
              <a:avLst/>
              <a:gdLst>
                <a:gd name="T0" fmla="*/ 0 w 581"/>
                <a:gd name="T1" fmla="*/ 0 h 931"/>
                <a:gd name="T2" fmla="*/ 0 w 581"/>
                <a:gd name="T3" fmla="*/ 931 h 931"/>
                <a:gd name="T4" fmla="*/ 580 w 581"/>
                <a:gd name="T5" fmla="*/ 931 h 931"/>
                <a:gd name="T6" fmla="*/ 0 w 581"/>
                <a:gd name="T7" fmla="*/ 0 h 931"/>
              </a:gdLst>
              <a:ahLst/>
              <a:cxnLst>
                <a:cxn ang="0">
                  <a:pos x="T0" y="T1"/>
                </a:cxn>
                <a:cxn ang="0">
                  <a:pos x="T2" y="T3"/>
                </a:cxn>
                <a:cxn ang="0">
                  <a:pos x="T4" y="T5"/>
                </a:cxn>
                <a:cxn ang="0">
                  <a:pos x="T6" y="T7"/>
                </a:cxn>
              </a:cxnLst>
              <a:rect l="0" t="0" r="r" b="b"/>
              <a:pathLst>
                <a:path w="581" h="931">
                  <a:moveTo>
                    <a:pt x="0" y="0"/>
                  </a:moveTo>
                  <a:lnTo>
                    <a:pt x="0" y="931"/>
                  </a:lnTo>
                  <a:lnTo>
                    <a:pt x="580" y="931"/>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6" name="Freeform 244">
              <a:extLst>
                <a:ext uri="{FF2B5EF4-FFF2-40B4-BE49-F238E27FC236}">
                  <a16:creationId xmlns:a16="http://schemas.microsoft.com/office/drawing/2014/main" xmlns="" id="{C44A9EC1-BDF8-406A-B2B8-E767073228FB}"/>
                </a:ext>
              </a:extLst>
            </p:cNvPr>
            <p:cNvSpPr>
              <a:spLocks/>
            </p:cNvSpPr>
            <p:nvPr/>
          </p:nvSpPr>
          <p:spPr bwMode="auto">
            <a:xfrm>
              <a:off x="5217" y="1287"/>
              <a:ext cx="581" cy="931"/>
            </a:xfrm>
            <a:custGeom>
              <a:avLst/>
              <a:gdLst>
                <a:gd name="T0" fmla="*/ 0 w 581"/>
                <a:gd name="T1" fmla="*/ 0 h 931"/>
                <a:gd name="T2" fmla="*/ 0 w 581"/>
                <a:gd name="T3" fmla="*/ 0 h 931"/>
                <a:gd name="T4" fmla="*/ 580 w 581"/>
                <a:gd name="T5" fmla="*/ 931 h 931"/>
                <a:gd name="T6" fmla="*/ 580 w 581"/>
                <a:gd name="T7" fmla="*/ 0 h 931"/>
                <a:gd name="T8" fmla="*/ 0 w 581"/>
                <a:gd name="T9" fmla="*/ 0 h 931"/>
              </a:gdLst>
              <a:ahLst/>
              <a:cxnLst>
                <a:cxn ang="0">
                  <a:pos x="T0" y="T1"/>
                </a:cxn>
                <a:cxn ang="0">
                  <a:pos x="T2" y="T3"/>
                </a:cxn>
                <a:cxn ang="0">
                  <a:pos x="T4" y="T5"/>
                </a:cxn>
                <a:cxn ang="0">
                  <a:pos x="T6" y="T7"/>
                </a:cxn>
                <a:cxn ang="0">
                  <a:pos x="T8" y="T9"/>
                </a:cxn>
              </a:cxnLst>
              <a:rect l="0" t="0" r="r" b="b"/>
              <a:pathLst>
                <a:path w="581" h="931">
                  <a:moveTo>
                    <a:pt x="0" y="0"/>
                  </a:moveTo>
                  <a:lnTo>
                    <a:pt x="0" y="0"/>
                  </a:lnTo>
                  <a:lnTo>
                    <a:pt x="580" y="931"/>
                  </a:lnTo>
                  <a:lnTo>
                    <a:pt x="58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7" name="Freeform 245">
              <a:extLst>
                <a:ext uri="{FF2B5EF4-FFF2-40B4-BE49-F238E27FC236}">
                  <a16:creationId xmlns:a16="http://schemas.microsoft.com/office/drawing/2014/main" xmlns="" id="{90B6FEBC-5242-43D3-B378-847539D8441C}"/>
                </a:ext>
              </a:extLst>
            </p:cNvPr>
            <p:cNvSpPr>
              <a:spLocks/>
            </p:cNvSpPr>
            <p:nvPr/>
          </p:nvSpPr>
          <p:spPr bwMode="auto">
            <a:xfrm>
              <a:off x="5217" y="1287"/>
              <a:ext cx="581" cy="931"/>
            </a:xfrm>
            <a:custGeom>
              <a:avLst/>
              <a:gdLst>
                <a:gd name="T0" fmla="*/ 0 w 581"/>
                <a:gd name="T1" fmla="*/ 0 h 931"/>
                <a:gd name="T2" fmla="*/ 580 w 581"/>
                <a:gd name="T3" fmla="*/ 0 h 931"/>
                <a:gd name="T4" fmla="*/ 580 w 581"/>
                <a:gd name="T5" fmla="*/ 931 h 931"/>
                <a:gd name="T6" fmla="*/ 0 w 581"/>
                <a:gd name="T7" fmla="*/ 0 h 931"/>
              </a:gdLst>
              <a:ahLst/>
              <a:cxnLst>
                <a:cxn ang="0">
                  <a:pos x="T0" y="T1"/>
                </a:cxn>
                <a:cxn ang="0">
                  <a:pos x="T2" y="T3"/>
                </a:cxn>
                <a:cxn ang="0">
                  <a:pos x="T4" y="T5"/>
                </a:cxn>
                <a:cxn ang="0">
                  <a:pos x="T6" y="T7"/>
                </a:cxn>
              </a:cxnLst>
              <a:rect l="0" t="0" r="r" b="b"/>
              <a:pathLst>
                <a:path w="581" h="931">
                  <a:moveTo>
                    <a:pt x="0" y="0"/>
                  </a:moveTo>
                  <a:lnTo>
                    <a:pt x="580" y="0"/>
                  </a:lnTo>
                  <a:lnTo>
                    <a:pt x="580" y="931"/>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8" name="Freeform 246">
              <a:extLst>
                <a:ext uri="{FF2B5EF4-FFF2-40B4-BE49-F238E27FC236}">
                  <a16:creationId xmlns:a16="http://schemas.microsoft.com/office/drawing/2014/main" xmlns="" id="{02994728-92F0-4A98-88F6-23F23B863124}"/>
                </a:ext>
              </a:extLst>
            </p:cNvPr>
            <p:cNvSpPr>
              <a:spLocks/>
            </p:cNvSpPr>
            <p:nvPr/>
          </p:nvSpPr>
          <p:spPr bwMode="auto">
            <a:xfrm>
              <a:off x="5217" y="2218"/>
              <a:ext cx="291" cy="0"/>
            </a:xfrm>
            <a:custGeom>
              <a:avLst/>
              <a:gdLst>
                <a:gd name="T0" fmla="*/ 0 w 291"/>
                <a:gd name="T1" fmla="*/ 290 w 291"/>
                <a:gd name="T2" fmla="*/ 290 w 291"/>
                <a:gd name="T3" fmla="*/ 0 w 291"/>
              </a:gdLst>
              <a:ahLst/>
              <a:cxnLst>
                <a:cxn ang="0">
                  <a:pos x="T0" y="0"/>
                </a:cxn>
                <a:cxn ang="0">
                  <a:pos x="T1" y="0"/>
                </a:cxn>
                <a:cxn ang="0">
                  <a:pos x="T2" y="0"/>
                </a:cxn>
                <a:cxn ang="0">
                  <a:pos x="T3" y="0"/>
                </a:cxn>
              </a:cxnLst>
              <a:rect l="0" t="0" r="r" b="b"/>
              <a:pathLst>
                <a:path w="291">
                  <a:moveTo>
                    <a:pt x="0" y="0"/>
                  </a:moveTo>
                  <a:lnTo>
                    <a:pt x="290" y="0"/>
                  </a:lnTo>
                  <a:lnTo>
                    <a:pt x="29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9" name="Freeform 247">
              <a:extLst>
                <a:ext uri="{FF2B5EF4-FFF2-40B4-BE49-F238E27FC236}">
                  <a16:creationId xmlns:a16="http://schemas.microsoft.com/office/drawing/2014/main" xmlns="" id="{BD970672-8230-4445-8927-AB1FB0FEF122}"/>
                </a:ext>
              </a:extLst>
            </p:cNvPr>
            <p:cNvSpPr>
              <a:spLocks/>
            </p:cNvSpPr>
            <p:nvPr/>
          </p:nvSpPr>
          <p:spPr bwMode="auto">
            <a:xfrm>
              <a:off x="5217" y="2218"/>
              <a:ext cx="291" cy="0"/>
            </a:xfrm>
            <a:custGeom>
              <a:avLst/>
              <a:gdLst>
                <a:gd name="T0" fmla="*/ 0 w 291"/>
                <a:gd name="T1" fmla="*/ 290 w 291"/>
                <a:gd name="T2" fmla="*/ 290 w 291"/>
                <a:gd name="T3" fmla="*/ 0 w 291"/>
              </a:gdLst>
              <a:ahLst/>
              <a:cxnLst>
                <a:cxn ang="0">
                  <a:pos x="T0" y="0"/>
                </a:cxn>
                <a:cxn ang="0">
                  <a:pos x="T1" y="0"/>
                </a:cxn>
                <a:cxn ang="0">
                  <a:pos x="T2" y="0"/>
                </a:cxn>
                <a:cxn ang="0">
                  <a:pos x="T3" y="0"/>
                </a:cxn>
              </a:cxnLst>
              <a:rect l="0" t="0" r="r" b="b"/>
              <a:pathLst>
                <a:path w="291">
                  <a:moveTo>
                    <a:pt x="0" y="0"/>
                  </a:moveTo>
                  <a:lnTo>
                    <a:pt x="290" y="0"/>
                  </a:lnTo>
                  <a:lnTo>
                    <a:pt x="290" y="0"/>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0" name="Freeform 248">
              <a:extLst>
                <a:ext uri="{FF2B5EF4-FFF2-40B4-BE49-F238E27FC236}">
                  <a16:creationId xmlns:a16="http://schemas.microsoft.com/office/drawing/2014/main" xmlns="" id="{32DD5539-0E1D-4544-B09D-4B7AC82B0425}"/>
                </a:ext>
              </a:extLst>
            </p:cNvPr>
            <p:cNvSpPr>
              <a:spLocks/>
            </p:cNvSpPr>
            <p:nvPr/>
          </p:nvSpPr>
          <p:spPr bwMode="auto">
            <a:xfrm>
              <a:off x="5508" y="2218"/>
              <a:ext cx="290" cy="0"/>
            </a:xfrm>
            <a:custGeom>
              <a:avLst/>
              <a:gdLst>
                <a:gd name="T0" fmla="*/ 0 w 290"/>
                <a:gd name="T1" fmla="*/ 290 w 290"/>
                <a:gd name="T2" fmla="*/ 290 w 290"/>
                <a:gd name="T3" fmla="*/ 0 w 290"/>
              </a:gdLst>
              <a:ahLst/>
              <a:cxnLst>
                <a:cxn ang="0">
                  <a:pos x="T0" y="0"/>
                </a:cxn>
                <a:cxn ang="0">
                  <a:pos x="T1" y="0"/>
                </a:cxn>
                <a:cxn ang="0">
                  <a:pos x="T2" y="0"/>
                </a:cxn>
                <a:cxn ang="0">
                  <a:pos x="T3" y="0"/>
                </a:cxn>
              </a:cxnLst>
              <a:rect l="0" t="0" r="r" b="b"/>
              <a:pathLst>
                <a:path w="290">
                  <a:moveTo>
                    <a:pt x="0" y="0"/>
                  </a:moveTo>
                  <a:lnTo>
                    <a:pt x="290" y="0"/>
                  </a:lnTo>
                  <a:lnTo>
                    <a:pt x="29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1" name="Freeform 249">
              <a:extLst>
                <a:ext uri="{FF2B5EF4-FFF2-40B4-BE49-F238E27FC236}">
                  <a16:creationId xmlns:a16="http://schemas.microsoft.com/office/drawing/2014/main" xmlns="" id="{55D96D43-AF5B-4E8D-8B9E-B2818333F7F7}"/>
                </a:ext>
              </a:extLst>
            </p:cNvPr>
            <p:cNvSpPr>
              <a:spLocks/>
            </p:cNvSpPr>
            <p:nvPr/>
          </p:nvSpPr>
          <p:spPr bwMode="auto">
            <a:xfrm>
              <a:off x="5508" y="2218"/>
              <a:ext cx="290" cy="0"/>
            </a:xfrm>
            <a:custGeom>
              <a:avLst/>
              <a:gdLst>
                <a:gd name="T0" fmla="*/ 0 w 290"/>
                <a:gd name="T1" fmla="*/ 290 w 290"/>
                <a:gd name="T2" fmla="*/ 290 w 290"/>
                <a:gd name="T3" fmla="*/ 0 w 290"/>
              </a:gdLst>
              <a:ahLst/>
              <a:cxnLst>
                <a:cxn ang="0">
                  <a:pos x="T0" y="0"/>
                </a:cxn>
                <a:cxn ang="0">
                  <a:pos x="T1" y="0"/>
                </a:cxn>
                <a:cxn ang="0">
                  <a:pos x="T2" y="0"/>
                </a:cxn>
                <a:cxn ang="0">
                  <a:pos x="T3" y="0"/>
                </a:cxn>
              </a:cxnLst>
              <a:rect l="0" t="0" r="r" b="b"/>
              <a:pathLst>
                <a:path w="290">
                  <a:moveTo>
                    <a:pt x="0" y="0"/>
                  </a:moveTo>
                  <a:lnTo>
                    <a:pt x="290" y="0"/>
                  </a:lnTo>
                  <a:lnTo>
                    <a:pt x="290" y="0"/>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2" name="Freeform 250">
              <a:extLst>
                <a:ext uri="{FF2B5EF4-FFF2-40B4-BE49-F238E27FC236}">
                  <a16:creationId xmlns:a16="http://schemas.microsoft.com/office/drawing/2014/main" xmlns="" id="{02290A94-B790-450D-8B48-25B0C61FEEA4}"/>
                </a:ext>
              </a:extLst>
            </p:cNvPr>
            <p:cNvSpPr>
              <a:spLocks/>
            </p:cNvSpPr>
            <p:nvPr/>
          </p:nvSpPr>
          <p:spPr bwMode="auto">
            <a:xfrm>
              <a:off x="4639" y="408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3" name="Freeform 251">
              <a:extLst>
                <a:ext uri="{FF2B5EF4-FFF2-40B4-BE49-F238E27FC236}">
                  <a16:creationId xmlns:a16="http://schemas.microsoft.com/office/drawing/2014/main" xmlns="" id="{B0614E5A-6118-4BAD-BF21-55B1F4A2AB5B}"/>
                </a:ext>
              </a:extLst>
            </p:cNvPr>
            <p:cNvSpPr>
              <a:spLocks/>
            </p:cNvSpPr>
            <p:nvPr/>
          </p:nvSpPr>
          <p:spPr bwMode="auto">
            <a:xfrm>
              <a:off x="6379" y="408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4" name="Freeform 252">
              <a:extLst>
                <a:ext uri="{FF2B5EF4-FFF2-40B4-BE49-F238E27FC236}">
                  <a16:creationId xmlns:a16="http://schemas.microsoft.com/office/drawing/2014/main" xmlns="" id="{77532BEA-35E2-4082-BD18-DE9326CF99C7}"/>
                </a:ext>
              </a:extLst>
            </p:cNvPr>
            <p:cNvSpPr>
              <a:spLocks/>
            </p:cNvSpPr>
            <p:nvPr/>
          </p:nvSpPr>
          <p:spPr bwMode="auto">
            <a:xfrm>
              <a:off x="7015" y="2528"/>
              <a:ext cx="281" cy="0"/>
            </a:xfrm>
            <a:custGeom>
              <a:avLst/>
              <a:gdLst>
                <a:gd name="T0" fmla="*/ 0 w 281"/>
                <a:gd name="T1" fmla="*/ 280 w 281"/>
              </a:gdLst>
              <a:ahLst/>
              <a:cxnLst>
                <a:cxn ang="0">
                  <a:pos x="T0" y="0"/>
                </a:cxn>
                <a:cxn ang="0">
                  <a:pos x="T1" y="0"/>
                </a:cxn>
              </a:cxnLst>
              <a:rect l="0" t="0" r="r" b="b"/>
              <a:pathLst>
                <a:path w="281">
                  <a:moveTo>
                    <a:pt x="0" y="0"/>
                  </a:moveTo>
                  <a:lnTo>
                    <a:pt x="28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5" name="Freeform 253">
              <a:extLst>
                <a:ext uri="{FF2B5EF4-FFF2-40B4-BE49-F238E27FC236}">
                  <a16:creationId xmlns:a16="http://schemas.microsoft.com/office/drawing/2014/main" xmlns="" id="{88336D22-4AEE-43D4-8949-D0E91367BDFD}"/>
                </a:ext>
              </a:extLst>
            </p:cNvPr>
            <p:cNvSpPr>
              <a:spLocks/>
            </p:cNvSpPr>
            <p:nvPr/>
          </p:nvSpPr>
          <p:spPr bwMode="auto">
            <a:xfrm>
              <a:off x="6724" y="3769"/>
              <a:ext cx="572" cy="0"/>
            </a:xfrm>
            <a:custGeom>
              <a:avLst/>
              <a:gdLst>
                <a:gd name="T0" fmla="*/ 0 w 572"/>
                <a:gd name="T1" fmla="*/ 571 w 572"/>
              </a:gdLst>
              <a:ahLst/>
              <a:cxnLst>
                <a:cxn ang="0">
                  <a:pos x="T0" y="0"/>
                </a:cxn>
                <a:cxn ang="0">
                  <a:pos x="T1" y="0"/>
                </a:cxn>
              </a:cxnLst>
              <a:rect l="0" t="0" r="r" b="b"/>
              <a:pathLst>
                <a:path w="572">
                  <a:moveTo>
                    <a:pt x="0" y="0"/>
                  </a:moveTo>
                  <a:lnTo>
                    <a:pt x="571"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6" name="Freeform 254">
              <a:extLst>
                <a:ext uri="{FF2B5EF4-FFF2-40B4-BE49-F238E27FC236}">
                  <a16:creationId xmlns:a16="http://schemas.microsoft.com/office/drawing/2014/main" xmlns="" id="{2A3E585F-E407-489F-8B46-C678FDAFE6F1}"/>
                </a:ext>
              </a:extLst>
            </p:cNvPr>
            <p:cNvSpPr>
              <a:spLocks/>
            </p:cNvSpPr>
            <p:nvPr/>
          </p:nvSpPr>
          <p:spPr bwMode="auto">
            <a:xfrm>
              <a:off x="7267" y="2682"/>
              <a:ext cx="0" cy="264"/>
            </a:xfrm>
            <a:custGeom>
              <a:avLst/>
              <a:gdLst>
                <a:gd name="T0" fmla="*/ 0 h 264"/>
                <a:gd name="T1" fmla="*/ 263 h 264"/>
              </a:gdLst>
              <a:ahLst/>
              <a:cxnLst>
                <a:cxn ang="0">
                  <a:pos x="0" y="T0"/>
                </a:cxn>
                <a:cxn ang="0">
                  <a:pos x="0" y="T1"/>
                </a:cxn>
              </a:cxnLst>
              <a:rect l="0" t="0" r="r" b="b"/>
              <a:pathLst>
                <a:path h="264">
                  <a:moveTo>
                    <a:pt x="0" y="0"/>
                  </a:moveTo>
                  <a:lnTo>
                    <a:pt x="0" y="263"/>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7" name="Freeform 255">
              <a:extLst>
                <a:ext uri="{FF2B5EF4-FFF2-40B4-BE49-F238E27FC236}">
                  <a16:creationId xmlns:a16="http://schemas.microsoft.com/office/drawing/2014/main" xmlns="" id="{E7D90810-6187-4143-8B49-21CC9AC5D492}"/>
                </a:ext>
              </a:extLst>
            </p:cNvPr>
            <p:cNvSpPr>
              <a:spLocks/>
            </p:cNvSpPr>
            <p:nvPr/>
          </p:nvSpPr>
          <p:spPr bwMode="auto">
            <a:xfrm>
              <a:off x="7267" y="3349"/>
              <a:ext cx="0" cy="264"/>
            </a:xfrm>
            <a:custGeom>
              <a:avLst/>
              <a:gdLst>
                <a:gd name="T0" fmla="*/ 264 h 264"/>
                <a:gd name="T1" fmla="*/ 0 h 264"/>
              </a:gdLst>
              <a:ahLst/>
              <a:cxnLst>
                <a:cxn ang="0">
                  <a:pos x="0" y="T0"/>
                </a:cxn>
                <a:cxn ang="0">
                  <a:pos x="0" y="T1"/>
                </a:cxn>
              </a:cxnLst>
              <a:rect l="0" t="0" r="r" b="b"/>
              <a:pathLst>
                <a:path h="264">
                  <a:moveTo>
                    <a:pt x="0" y="264"/>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58" name="Freeform 256">
              <a:extLst>
                <a:ext uri="{FF2B5EF4-FFF2-40B4-BE49-F238E27FC236}">
                  <a16:creationId xmlns:a16="http://schemas.microsoft.com/office/drawing/2014/main" xmlns="" id="{3AF4F54D-487E-44AF-99A3-485748B402AA}"/>
                </a:ext>
              </a:extLst>
            </p:cNvPr>
            <p:cNvSpPr>
              <a:spLocks/>
            </p:cNvSpPr>
            <p:nvPr/>
          </p:nvSpPr>
          <p:spPr bwMode="auto">
            <a:xfrm>
              <a:off x="7240" y="2528"/>
              <a:ext cx="51" cy="154"/>
            </a:xfrm>
            <a:custGeom>
              <a:avLst/>
              <a:gdLst>
                <a:gd name="T0" fmla="*/ 0 w 51"/>
                <a:gd name="T1" fmla="*/ 153 h 154"/>
                <a:gd name="T2" fmla="*/ 50 w 51"/>
                <a:gd name="T3" fmla="*/ 153 h 154"/>
                <a:gd name="T4" fmla="*/ 26 w 51"/>
                <a:gd name="T5" fmla="*/ 0 h 154"/>
                <a:gd name="T6" fmla="*/ 0 w 51"/>
                <a:gd name="T7" fmla="*/ 153 h 154"/>
              </a:gdLst>
              <a:ahLst/>
              <a:cxnLst>
                <a:cxn ang="0">
                  <a:pos x="T0" y="T1"/>
                </a:cxn>
                <a:cxn ang="0">
                  <a:pos x="T2" y="T3"/>
                </a:cxn>
                <a:cxn ang="0">
                  <a:pos x="T4" y="T5"/>
                </a:cxn>
                <a:cxn ang="0">
                  <a:pos x="T6" y="T7"/>
                </a:cxn>
              </a:cxnLst>
              <a:rect l="0" t="0" r="r" b="b"/>
              <a:pathLst>
                <a:path w="51" h="154">
                  <a:moveTo>
                    <a:pt x="0" y="153"/>
                  </a:moveTo>
                  <a:lnTo>
                    <a:pt x="50" y="153"/>
                  </a:lnTo>
                  <a:lnTo>
                    <a:pt x="26" y="0"/>
                  </a:lnTo>
                  <a:lnTo>
                    <a:pt x="0" y="15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9" name="Freeform 257">
              <a:extLst>
                <a:ext uri="{FF2B5EF4-FFF2-40B4-BE49-F238E27FC236}">
                  <a16:creationId xmlns:a16="http://schemas.microsoft.com/office/drawing/2014/main" xmlns="" id="{C8BF4A77-F070-4C8B-AECC-9C16EE4076F0}"/>
                </a:ext>
              </a:extLst>
            </p:cNvPr>
            <p:cNvSpPr>
              <a:spLocks/>
            </p:cNvSpPr>
            <p:nvPr/>
          </p:nvSpPr>
          <p:spPr bwMode="auto">
            <a:xfrm>
              <a:off x="7240" y="2528"/>
              <a:ext cx="51" cy="154"/>
            </a:xfrm>
            <a:custGeom>
              <a:avLst/>
              <a:gdLst>
                <a:gd name="T0" fmla="*/ 0 w 51"/>
                <a:gd name="T1" fmla="*/ 153 h 154"/>
                <a:gd name="T2" fmla="*/ 50 w 51"/>
                <a:gd name="T3" fmla="*/ 153 h 154"/>
                <a:gd name="T4" fmla="*/ 26 w 51"/>
                <a:gd name="T5" fmla="*/ 0 h 154"/>
                <a:gd name="T6" fmla="*/ 0 w 51"/>
                <a:gd name="T7" fmla="*/ 153 h 154"/>
              </a:gdLst>
              <a:ahLst/>
              <a:cxnLst>
                <a:cxn ang="0">
                  <a:pos x="T0" y="T1"/>
                </a:cxn>
                <a:cxn ang="0">
                  <a:pos x="T2" y="T3"/>
                </a:cxn>
                <a:cxn ang="0">
                  <a:pos x="T4" y="T5"/>
                </a:cxn>
                <a:cxn ang="0">
                  <a:pos x="T6" y="T7"/>
                </a:cxn>
              </a:cxnLst>
              <a:rect l="0" t="0" r="r" b="b"/>
              <a:pathLst>
                <a:path w="51" h="154">
                  <a:moveTo>
                    <a:pt x="0" y="153"/>
                  </a:moveTo>
                  <a:lnTo>
                    <a:pt x="50" y="153"/>
                  </a:lnTo>
                  <a:lnTo>
                    <a:pt x="26" y="0"/>
                  </a:lnTo>
                  <a:lnTo>
                    <a:pt x="0" y="153"/>
                  </a:lnTo>
                  <a:close/>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0" name="Freeform 258">
              <a:extLst>
                <a:ext uri="{FF2B5EF4-FFF2-40B4-BE49-F238E27FC236}">
                  <a16:creationId xmlns:a16="http://schemas.microsoft.com/office/drawing/2014/main" xmlns="" id="{19687A33-6DDC-42E9-A359-EAD660521EA9}"/>
                </a:ext>
              </a:extLst>
            </p:cNvPr>
            <p:cNvSpPr>
              <a:spLocks/>
            </p:cNvSpPr>
            <p:nvPr/>
          </p:nvSpPr>
          <p:spPr bwMode="auto">
            <a:xfrm>
              <a:off x="7240" y="3613"/>
              <a:ext cx="51" cy="156"/>
            </a:xfrm>
            <a:custGeom>
              <a:avLst/>
              <a:gdLst>
                <a:gd name="T0" fmla="*/ 0 w 51"/>
                <a:gd name="T1" fmla="*/ 0 h 156"/>
                <a:gd name="T2" fmla="*/ 0 w 51"/>
                <a:gd name="T3" fmla="*/ 0 h 156"/>
                <a:gd name="T4" fmla="*/ 26 w 51"/>
                <a:gd name="T5" fmla="*/ 156 h 156"/>
                <a:gd name="T6" fmla="*/ 50 w 51"/>
                <a:gd name="T7" fmla="*/ 0 h 156"/>
                <a:gd name="T8" fmla="*/ 0 w 51"/>
                <a:gd name="T9" fmla="*/ 0 h 156"/>
              </a:gdLst>
              <a:ahLst/>
              <a:cxnLst>
                <a:cxn ang="0">
                  <a:pos x="T0" y="T1"/>
                </a:cxn>
                <a:cxn ang="0">
                  <a:pos x="T2" y="T3"/>
                </a:cxn>
                <a:cxn ang="0">
                  <a:pos x="T4" y="T5"/>
                </a:cxn>
                <a:cxn ang="0">
                  <a:pos x="T6" y="T7"/>
                </a:cxn>
                <a:cxn ang="0">
                  <a:pos x="T8" y="T9"/>
                </a:cxn>
              </a:cxnLst>
              <a:rect l="0" t="0" r="r" b="b"/>
              <a:pathLst>
                <a:path w="51" h="156">
                  <a:moveTo>
                    <a:pt x="0" y="0"/>
                  </a:moveTo>
                  <a:lnTo>
                    <a:pt x="0" y="0"/>
                  </a:lnTo>
                  <a:lnTo>
                    <a:pt x="26" y="156"/>
                  </a:lnTo>
                  <a:lnTo>
                    <a:pt x="5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1" name="Freeform 259">
              <a:extLst>
                <a:ext uri="{FF2B5EF4-FFF2-40B4-BE49-F238E27FC236}">
                  <a16:creationId xmlns:a16="http://schemas.microsoft.com/office/drawing/2014/main" xmlns="" id="{1698989A-9C3C-4A24-A36A-5916D4814C7B}"/>
                </a:ext>
              </a:extLst>
            </p:cNvPr>
            <p:cNvSpPr>
              <a:spLocks/>
            </p:cNvSpPr>
            <p:nvPr/>
          </p:nvSpPr>
          <p:spPr bwMode="auto">
            <a:xfrm>
              <a:off x="7240" y="3613"/>
              <a:ext cx="51" cy="156"/>
            </a:xfrm>
            <a:custGeom>
              <a:avLst/>
              <a:gdLst>
                <a:gd name="T0" fmla="*/ 0 w 51"/>
                <a:gd name="T1" fmla="*/ 0 h 156"/>
                <a:gd name="T2" fmla="*/ 50 w 51"/>
                <a:gd name="T3" fmla="*/ 0 h 156"/>
                <a:gd name="T4" fmla="*/ 26 w 51"/>
                <a:gd name="T5" fmla="*/ 156 h 156"/>
                <a:gd name="T6" fmla="*/ 0 w 51"/>
                <a:gd name="T7" fmla="*/ 0 h 156"/>
              </a:gdLst>
              <a:ahLst/>
              <a:cxnLst>
                <a:cxn ang="0">
                  <a:pos x="T0" y="T1"/>
                </a:cxn>
                <a:cxn ang="0">
                  <a:pos x="T2" y="T3"/>
                </a:cxn>
                <a:cxn ang="0">
                  <a:pos x="T4" y="T5"/>
                </a:cxn>
                <a:cxn ang="0">
                  <a:pos x="T6" y="T7"/>
                </a:cxn>
              </a:cxnLst>
              <a:rect l="0" t="0" r="r" b="b"/>
              <a:pathLst>
                <a:path w="51" h="156">
                  <a:moveTo>
                    <a:pt x="0" y="0"/>
                  </a:moveTo>
                  <a:lnTo>
                    <a:pt x="50" y="0"/>
                  </a:lnTo>
                  <a:lnTo>
                    <a:pt x="26" y="156"/>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2" name="Freeform 260">
              <a:extLst>
                <a:ext uri="{FF2B5EF4-FFF2-40B4-BE49-F238E27FC236}">
                  <a16:creationId xmlns:a16="http://schemas.microsoft.com/office/drawing/2014/main" xmlns="" id="{FF2B6673-DA89-4256-B9EA-4E7E544F43DF}"/>
                </a:ext>
              </a:extLst>
            </p:cNvPr>
            <p:cNvSpPr>
              <a:spLocks/>
            </p:cNvSpPr>
            <p:nvPr/>
          </p:nvSpPr>
          <p:spPr bwMode="auto">
            <a:xfrm>
              <a:off x="6940" y="3070"/>
              <a:ext cx="96" cy="154"/>
            </a:xfrm>
            <a:custGeom>
              <a:avLst/>
              <a:gdLst>
                <a:gd name="T0" fmla="*/ 96 w 96"/>
                <a:gd name="T1" fmla="*/ 103 h 154"/>
                <a:gd name="T2" fmla="*/ 0 w 96"/>
                <a:gd name="T3" fmla="*/ 103 h 154"/>
                <a:gd name="T4" fmla="*/ 72 w 96"/>
                <a:gd name="T5" fmla="*/ 0 h 154"/>
                <a:gd name="T6" fmla="*/ 72 w 96"/>
                <a:gd name="T7" fmla="*/ 153 h 154"/>
              </a:gdLst>
              <a:ahLst/>
              <a:cxnLst>
                <a:cxn ang="0">
                  <a:pos x="T0" y="T1"/>
                </a:cxn>
                <a:cxn ang="0">
                  <a:pos x="T2" y="T3"/>
                </a:cxn>
                <a:cxn ang="0">
                  <a:pos x="T4" y="T5"/>
                </a:cxn>
                <a:cxn ang="0">
                  <a:pos x="T6" y="T7"/>
                </a:cxn>
              </a:cxnLst>
              <a:rect l="0" t="0" r="r" b="b"/>
              <a:pathLst>
                <a:path w="96" h="154">
                  <a:moveTo>
                    <a:pt x="96" y="103"/>
                  </a:moveTo>
                  <a:lnTo>
                    <a:pt x="0" y="103"/>
                  </a:lnTo>
                  <a:lnTo>
                    <a:pt x="72" y="0"/>
                  </a:lnTo>
                  <a:lnTo>
                    <a:pt x="72" y="153"/>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3" name="Freeform 261">
              <a:extLst>
                <a:ext uri="{FF2B5EF4-FFF2-40B4-BE49-F238E27FC236}">
                  <a16:creationId xmlns:a16="http://schemas.microsoft.com/office/drawing/2014/main" xmlns="" id="{A06599D2-A344-4296-B252-21114D9D8CF9}"/>
                </a:ext>
              </a:extLst>
            </p:cNvPr>
            <p:cNvSpPr>
              <a:spLocks/>
            </p:cNvSpPr>
            <p:nvPr/>
          </p:nvSpPr>
          <p:spPr bwMode="auto">
            <a:xfrm>
              <a:off x="7084" y="3070"/>
              <a:ext cx="72" cy="154"/>
            </a:xfrm>
            <a:custGeom>
              <a:avLst/>
              <a:gdLst>
                <a:gd name="T0" fmla="*/ 23 w 72"/>
                <a:gd name="T1" fmla="*/ 153 h 154"/>
                <a:gd name="T2" fmla="*/ 0 w 72"/>
                <a:gd name="T3" fmla="*/ 129 h 154"/>
                <a:gd name="T4" fmla="*/ 0 w 72"/>
                <a:gd name="T5" fmla="*/ 26 h 154"/>
                <a:gd name="T6" fmla="*/ 23 w 72"/>
                <a:gd name="T7" fmla="*/ 0 h 154"/>
                <a:gd name="T8" fmla="*/ 47 w 72"/>
                <a:gd name="T9" fmla="*/ 0 h 154"/>
                <a:gd name="T10" fmla="*/ 71 w 72"/>
                <a:gd name="T11" fmla="*/ 26 h 154"/>
                <a:gd name="T12" fmla="*/ 71 w 72"/>
                <a:gd name="T13" fmla="*/ 129 h 154"/>
                <a:gd name="T14" fmla="*/ 47 w 72"/>
                <a:gd name="T15" fmla="*/ 153 h 154"/>
                <a:gd name="T16" fmla="*/ 23 w 72"/>
                <a:gd name="T17" fmla="*/ 15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54">
                  <a:moveTo>
                    <a:pt x="23" y="153"/>
                  </a:moveTo>
                  <a:lnTo>
                    <a:pt x="0" y="129"/>
                  </a:lnTo>
                  <a:lnTo>
                    <a:pt x="0" y="26"/>
                  </a:lnTo>
                  <a:lnTo>
                    <a:pt x="23" y="0"/>
                  </a:lnTo>
                  <a:lnTo>
                    <a:pt x="47" y="0"/>
                  </a:lnTo>
                  <a:lnTo>
                    <a:pt x="71" y="26"/>
                  </a:lnTo>
                  <a:lnTo>
                    <a:pt x="71" y="129"/>
                  </a:lnTo>
                  <a:lnTo>
                    <a:pt x="47" y="153"/>
                  </a:lnTo>
                  <a:lnTo>
                    <a:pt x="23" y="153"/>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4" name="Freeform 262">
              <a:extLst>
                <a:ext uri="{FF2B5EF4-FFF2-40B4-BE49-F238E27FC236}">
                  <a16:creationId xmlns:a16="http://schemas.microsoft.com/office/drawing/2014/main" xmlns="" id="{5F79B3BA-4404-4AEB-AB5D-14E7539F4078}"/>
                </a:ext>
              </a:extLst>
            </p:cNvPr>
            <p:cNvSpPr>
              <a:spLocks/>
            </p:cNvSpPr>
            <p:nvPr/>
          </p:nvSpPr>
          <p:spPr bwMode="auto">
            <a:xfrm>
              <a:off x="6957" y="2529"/>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5" name="Freeform 263">
              <a:extLst>
                <a:ext uri="{FF2B5EF4-FFF2-40B4-BE49-F238E27FC236}">
                  <a16:creationId xmlns:a16="http://schemas.microsoft.com/office/drawing/2014/main" xmlns="" id="{F297BA6E-EA2A-4ADE-95E0-8000FF57B3D2}"/>
                </a:ext>
              </a:extLst>
            </p:cNvPr>
            <p:cNvSpPr>
              <a:spLocks/>
            </p:cNvSpPr>
            <p:nvPr/>
          </p:nvSpPr>
          <p:spPr bwMode="auto">
            <a:xfrm>
              <a:off x="7267" y="3770"/>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6" name="Freeform 264">
              <a:extLst>
                <a:ext uri="{FF2B5EF4-FFF2-40B4-BE49-F238E27FC236}">
                  <a16:creationId xmlns:a16="http://schemas.microsoft.com/office/drawing/2014/main" xmlns="" id="{E8AFDDCD-0F1F-4507-B501-132D109195E9}"/>
                </a:ext>
              </a:extLst>
            </p:cNvPr>
            <p:cNvSpPr>
              <a:spLocks/>
            </p:cNvSpPr>
            <p:nvPr/>
          </p:nvSpPr>
          <p:spPr bwMode="auto">
            <a:xfrm>
              <a:off x="7351" y="3121"/>
              <a:ext cx="96" cy="103"/>
            </a:xfrm>
            <a:custGeom>
              <a:avLst/>
              <a:gdLst>
                <a:gd name="T0" fmla="*/ 96 w 96"/>
                <a:gd name="T1" fmla="*/ 0 h 103"/>
                <a:gd name="T2" fmla="*/ 23 w 96"/>
                <a:gd name="T3" fmla="*/ 0 h 103"/>
                <a:gd name="T4" fmla="*/ 0 w 96"/>
                <a:gd name="T5" fmla="*/ 26 h 103"/>
                <a:gd name="T6" fmla="*/ 0 w 96"/>
                <a:gd name="T7" fmla="*/ 79 h 103"/>
                <a:gd name="T8" fmla="*/ 23 w 96"/>
                <a:gd name="T9" fmla="*/ 103 h 103"/>
                <a:gd name="T10" fmla="*/ 96 w 96"/>
                <a:gd name="T11" fmla="*/ 103 h 103"/>
              </a:gdLst>
              <a:ahLst/>
              <a:cxnLst>
                <a:cxn ang="0">
                  <a:pos x="T0" y="T1"/>
                </a:cxn>
                <a:cxn ang="0">
                  <a:pos x="T2" y="T3"/>
                </a:cxn>
                <a:cxn ang="0">
                  <a:pos x="T4" y="T5"/>
                </a:cxn>
                <a:cxn ang="0">
                  <a:pos x="T6" y="T7"/>
                </a:cxn>
                <a:cxn ang="0">
                  <a:pos x="T8" y="T9"/>
                </a:cxn>
                <a:cxn ang="0">
                  <a:pos x="T10" y="T11"/>
                </a:cxn>
              </a:cxnLst>
              <a:rect l="0" t="0" r="r" b="b"/>
              <a:pathLst>
                <a:path w="96" h="103">
                  <a:moveTo>
                    <a:pt x="96" y="0"/>
                  </a:moveTo>
                  <a:lnTo>
                    <a:pt x="23" y="0"/>
                  </a:lnTo>
                  <a:lnTo>
                    <a:pt x="0" y="26"/>
                  </a:lnTo>
                  <a:lnTo>
                    <a:pt x="0" y="79"/>
                  </a:lnTo>
                  <a:lnTo>
                    <a:pt x="23" y="103"/>
                  </a:lnTo>
                  <a:lnTo>
                    <a:pt x="96" y="103"/>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7" name="Freeform 265">
              <a:extLst>
                <a:ext uri="{FF2B5EF4-FFF2-40B4-BE49-F238E27FC236}">
                  <a16:creationId xmlns:a16="http://schemas.microsoft.com/office/drawing/2014/main" xmlns="" id="{8594C34F-F726-467B-84DE-BE04155AFB3B}"/>
                </a:ext>
              </a:extLst>
            </p:cNvPr>
            <p:cNvSpPr>
              <a:spLocks/>
            </p:cNvSpPr>
            <p:nvPr/>
          </p:nvSpPr>
          <p:spPr bwMode="auto">
            <a:xfrm>
              <a:off x="7495" y="3121"/>
              <a:ext cx="0" cy="103"/>
            </a:xfrm>
            <a:custGeom>
              <a:avLst/>
              <a:gdLst>
                <a:gd name="T0" fmla="*/ 103 h 103"/>
                <a:gd name="T1" fmla="*/ 0 h 103"/>
              </a:gdLst>
              <a:ahLst/>
              <a:cxnLst>
                <a:cxn ang="0">
                  <a:pos x="0" y="T0"/>
                </a:cxn>
                <a:cxn ang="0">
                  <a:pos x="0" y="T1"/>
                </a:cxn>
              </a:cxnLst>
              <a:rect l="0" t="0" r="r" b="b"/>
              <a:pathLst>
                <a:path h="103">
                  <a:moveTo>
                    <a:pt x="0" y="103"/>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8" name="Freeform 266">
              <a:extLst>
                <a:ext uri="{FF2B5EF4-FFF2-40B4-BE49-F238E27FC236}">
                  <a16:creationId xmlns:a16="http://schemas.microsoft.com/office/drawing/2014/main" xmlns="" id="{634785D1-E36D-40F3-AC7D-FB0720B6C2FA}"/>
                </a:ext>
              </a:extLst>
            </p:cNvPr>
            <p:cNvSpPr>
              <a:spLocks/>
            </p:cNvSpPr>
            <p:nvPr/>
          </p:nvSpPr>
          <p:spPr bwMode="auto">
            <a:xfrm>
              <a:off x="7495" y="3121"/>
              <a:ext cx="48" cy="53"/>
            </a:xfrm>
            <a:custGeom>
              <a:avLst/>
              <a:gdLst>
                <a:gd name="T0" fmla="*/ 0 w 48"/>
                <a:gd name="T1" fmla="*/ 26 h 53"/>
                <a:gd name="T2" fmla="*/ 23 w 48"/>
                <a:gd name="T3" fmla="*/ 0 h 53"/>
                <a:gd name="T4" fmla="*/ 47 w 48"/>
                <a:gd name="T5" fmla="*/ 26 h 53"/>
                <a:gd name="T6" fmla="*/ 47 w 48"/>
                <a:gd name="T7" fmla="*/ 52 h 53"/>
              </a:gdLst>
              <a:ahLst/>
              <a:cxnLst>
                <a:cxn ang="0">
                  <a:pos x="T0" y="T1"/>
                </a:cxn>
                <a:cxn ang="0">
                  <a:pos x="T2" y="T3"/>
                </a:cxn>
                <a:cxn ang="0">
                  <a:pos x="T4" y="T5"/>
                </a:cxn>
                <a:cxn ang="0">
                  <a:pos x="T6" y="T7"/>
                </a:cxn>
              </a:cxnLst>
              <a:rect l="0" t="0" r="r" b="b"/>
              <a:pathLst>
                <a:path w="48" h="53">
                  <a:moveTo>
                    <a:pt x="0" y="26"/>
                  </a:moveTo>
                  <a:lnTo>
                    <a:pt x="23" y="0"/>
                  </a:lnTo>
                  <a:lnTo>
                    <a:pt x="47" y="26"/>
                  </a:lnTo>
                  <a:lnTo>
                    <a:pt x="47" y="52"/>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9" name="Freeform 267">
              <a:extLst>
                <a:ext uri="{FF2B5EF4-FFF2-40B4-BE49-F238E27FC236}">
                  <a16:creationId xmlns:a16="http://schemas.microsoft.com/office/drawing/2014/main" xmlns="" id="{9D3FB5F7-B431-468C-A0CF-8CFCBF6DF828}"/>
                </a:ext>
              </a:extLst>
            </p:cNvPr>
            <p:cNvSpPr>
              <a:spLocks/>
            </p:cNvSpPr>
            <p:nvPr/>
          </p:nvSpPr>
          <p:spPr bwMode="auto">
            <a:xfrm>
              <a:off x="7543" y="3121"/>
              <a:ext cx="48" cy="103"/>
            </a:xfrm>
            <a:custGeom>
              <a:avLst/>
              <a:gdLst>
                <a:gd name="T0" fmla="*/ 0 w 48"/>
                <a:gd name="T1" fmla="*/ 26 h 103"/>
                <a:gd name="T2" fmla="*/ 24 w 48"/>
                <a:gd name="T3" fmla="*/ 0 h 103"/>
                <a:gd name="T4" fmla="*/ 48 w 48"/>
                <a:gd name="T5" fmla="*/ 26 h 103"/>
                <a:gd name="T6" fmla="*/ 48 w 48"/>
                <a:gd name="T7" fmla="*/ 103 h 103"/>
              </a:gdLst>
              <a:ahLst/>
              <a:cxnLst>
                <a:cxn ang="0">
                  <a:pos x="T0" y="T1"/>
                </a:cxn>
                <a:cxn ang="0">
                  <a:pos x="T2" y="T3"/>
                </a:cxn>
                <a:cxn ang="0">
                  <a:pos x="T4" y="T5"/>
                </a:cxn>
                <a:cxn ang="0">
                  <a:pos x="T6" y="T7"/>
                </a:cxn>
              </a:cxnLst>
              <a:rect l="0" t="0" r="r" b="b"/>
              <a:pathLst>
                <a:path w="48" h="103">
                  <a:moveTo>
                    <a:pt x="0" y="26"/>
                  </a:moveTo>
                  <a:lnTo>
                    <a:pt x="24" y="0"/>
                  </a:lnTo>
                  <a:lnTo>
                    <a:pt x="48" y="26"/>
                  </a:lnTo>
                  <a:lnTo>
                    <a:pt x="48" y="103"/>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0" name="Freeform 268">
              <a:extLst>
                <a:ext uri="{FF2B5EF4-FFF2-40B4-BE49-F238E27FC236}">
                  <a16:creationId xmlns:a16="http://schemas.microsoft.com/office/drawing/2014/main" xmlns="" id="{A08593A9-E9DD-4268-979E-994D5FF8376A}"/>
                </a:ext>
              </a:extLst>
            </p:cNvPr>
            <p:cNvSpPr>
              <a:spLocks/>
            </p:cNvSpPr>
            <p:nvPr/>
          </p:nvSpPr>
          <p:spPr bwMode="auto">
            <a:xfrm>
              <a:off x="4060" y="1906"/>
              <a:ext cx="1157" cy="0"/>
            </a:xfrm>
            <a:custGeom>
              <a:avLst/>
              <a:gdLst>
                <a:gd name="T0" fmla="*/ 0 w 1157"/>
                <a:gd name="T1" fmla="*/ 1156 w 1157"/>
              </a:gdLst>
              <a:ahLst/>
              <a:cxnLst>
                <a:cxn ang="0">
                  <a:pos x="T0" y="0"/>
                </a:cxn>
                <a:cxn ang="0">
                  <a:pos x="T1" y="0"/>
                </a:cxn>
              </a:cxnLst>
              <a:rect l="0" t="0" r="r" b="b"/>
              <a:pathLst>
                <a:path w="1157">
                  <a:moveTo>
                    <a:pt x="0" y="0"/>
                  </a:moveTo>
                  <a:lnTo>
                    <a:pt x="1156"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1" name="Freeform 269">
              <a:extLst>
                <a:ext uri="{FF2B5EF4-FFF2-40B4-BE49-F238E27FC236}">
                  <a16:creationId xmlns:a16="http://schemas.microsoft.com/office/drawing/2014/main" xmlns="" id="{BDCDF5DA-F731-440B-9F84-6806363147CF}"/>
                </a:ext>
              </a:extLst>
            </p:cNvPr>
            <p:cNvSpPr>
              <a:spLocks/>
            </p:cNvSpPr>
            <p:nvPr/>
          </p:nvSpPr>
          <p:spPr bwMode="auto">
            <a:xfrm>
              <a:off x="5798" y="1906"/>
              <a:ext cx="1157" cy="0"/>
            </a:xfrm>
            <a:custGeom>
              <a:avLst/>
              <a:gdLst>
                <a:gd name="T0" fmla="*/ 0 w 1157"/>
                <a:gd name="T1" fmla="*/ 1156 w 1157"/>
              </a:gdLst>
              <a:ahLst/>
              <a:cxnLst>
                <a:cxn ang="0">
                  <a:pos x="T0" y="0"/>
                </a:cxn>
                <a:cxn ang="0">
                  <a:pos x="T1" y="0"/>
                </a:cxn>
              </a:cxnLst>
              <a:rect l="0" t="0" r="r" b="b"/>
              <a:pathLst>
                <a:path w="1157">
                  <a:moveTo>
                    <a:pt x="0" y="0"/>
                  </a:moveTo>
                  <a:lnTo>
                    <a:pt x="1156"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2" name="Freeform 270">
              <a:extLst>
                <a:ext uri="{FF2B5EF4-FFF2-40B4-BE49-F238E27FC236}">
                  <a16:creationId xmlns:a16="http://schemas.microsoft.com/office/drawing/2014/main" xmlns="" id="{EB6CB245-7F7D-4B52-9DB4-E882D5C2791D}"/>
                </a:ext>
              </a:extLst>
            </p:cNvPr>
            <p:cNvSpPr>
              <a:spLocks/>
            </p:cNvSpPr>
            <p:nvPr/>
          </p:nvSpPr>
          <p:spPr bwMode="auto">
            <a:xfrm>
              <a:off x="6434" y="1690"/>
              <a:ext cx="125" cy="216"/>
            </a:xfrm>
            <a:custGeom>
              <a:avLst/>
              <a:gdLst>
                <a:gd name="T0" fmla="*/ 124 w 125"/>
                <a:gd name="T1" fmla="*/ 215 h 216"/>
                <a:gd name="T2" fmla="*/ 0 w 125"/>
                <a:gd name="T3" fmla="*/ 0 h 216"/>
              </a:gdLst>
              <a:ahLst/>
              <a:cxnLst>
                <a:cxn ang="0">
                  <a:pos x="T0" y="T1"/>
                </a:cxn>
                <a:cxn ang="0">
                  <a:pos x="T2" y="T3"/>
                </a:cxn>
              </a:cxnLst>
              <a:rect l="0" t="0" r="r" b="b"/>
              <a:pathLst>
                <a:path w="125" h="216">
                  <a:moveTo>
                    <a:pt x="124" y="215"/>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3" name="Freeform 271">
              <a:extLst>
                <a:ext uri="{FF2B5EF4-FFF2-40B4-BE49-F238E27FC236}">
                  <a16:creationId xmlns:a16="http://schemas.microsoft.com/office/drawing/2014/main" xmlns="" id="{3601BFBC-7259-4BCF-9D13-D3132E751CEF}"/>
                </a:ext>
              </a:extLst>
            </p:cNvPr>
            <p:cNvSpPr>
              <a:spLocks/>
            </p:cNvSpPr>
            <p:nvPr/>
          </p:nvSpPr>
          <p:spPr bwMode="auto">
            <a:xfrm>
              <a:off x="6434" y="1690"/>
              <a:ext cx="125" cy="0"/>
            </a:xfrm>
            <a:custGeom>
              <a:avLst/>
              <a:gdLst>
                <a:gd name="T0" fmla="*/ 0 w 125"/>
                <a:gd name="T1" fmla="*/ 124 w 125"/>
              </a:gdLst>
              <a:ahLst/>
              <a:cxnLst>
                <a:cxn ang="0">
                  <a:pos x="T0" y="0"/>
                </a:cxn>
                <a:cxn ang="0">
                  <a:pos x="T1" y="0"/>
                </a:cxn>
              </a:cxnLst>
              <a:rect l="0" t="0" r="r" b="b"/>
              <a:pathLst>
                <a:path w="125">
                  <a:moveTo>
                    <a:pt x="0" y="0"/>
                  </a:moveTo>
                  <a:lnTo>
                    <a:pt x="124"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4" name="Freeform 272">
              <a:extLst>
                <a:ext uri="{FF2B5EF4-FFF2-40B4-BE49-F238E27FC236}">
                  <a16:creationId xmlns:a16="http://schemas.microsoft.com/office/drawing/2014/main" xmlns="" id="{7E701736-8D0C-492A-928A-089C87BCB072}"/>
                </a:ext>
              </a:extLst>
            </p:cNvPr>
            <p:cNvSpPr>
              <a:spLocks/>
            </p:cNvSpPr>
            <p:nvPr/>
          </p:nvSpPr>
          <p:spPr bwMode="auto">
            <a:xfrm>
              <a:off x="6559" y="1690"/>
              <a:ext cx="127" cy="216"/>
            </a:xfrm>
            <a:custGeom>
              <a:avLst/>
              <a:gdLst>
                <a:gd name="T0" fmla="*/ 0 w 127"/>
                <a:gd name="T1" fmla="*/ 215 h 216"/>
                <a:gd name="T2" fmla="*/ 127 w 127"/>
                <a:gd name="T3" fmla="*/ 0 h 216"/>
              </a:gdLst>
              <a:ahLst/>
              <a:cxnLst>
                <a:cxn ang="0">
                  <a:pos x="T0" y="T1"/>
                </a:cxn>
                <a:cxn ang="0">
                  <a:pos x="T2" y="T3"/>
                </a:cxn>
              </a:cxnLst>
              <a:rect l="0" t="0" r="r" b="b"/>
              <a:pathLst>
                <a:path w="127" h="216">
                  <a:moveTo>
                    <a:pt x="0" y="215"/>
                  </a:moveTo>
                  <a:lnTo>
                    <a:pt x="127"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5" name="Freeform 273">
              <a:extLst>
                <a:ext uri="{FF2B5EF4-FFF2-40B4-BE49-F238E27FC236}">
                  <a16:creationId xmlns:a16="http://schemas.microsoft.com/office/drawing/2014/main" xmlns="" id="{55B73816-2C68-40A1-99D6-95D99002D631}"/>
                </a:ext>
              </a:extLst>
            </p:cNvPr>
            <p:cNvSpPr>
              <a:spLocks/>
            </p:cNvSpPr>
            <p:nvPr/>
          </p:nvSpPr>
          <p:spPr bwMode="auto">
            <a:xfrm>
              <a:off x="6559" y="1690"/>
              <a:ext cx="127" cy="0"/>
            </a:xfrm>
            <a:custGeom>
              <a:avLst/>
              <a:gdLst>
                <a:gd name="T0" fmla="*/ 127 w 127"/>
                <a:gd name="T1" fmla="*/ 0 w 127"/>
              </a:gdLst>
              <a:ahLst/>
              <a:cxnLst>
                <a:cxn ang="0">
                  <a:pos x="T0" y="0"/>
                </a:cxn>
                <a:cxn ang="0">
                  <a:pos x="T1" y="0"/>
                </a:cxn>
              </a:cxnLst>
              <a:rect l="0" t="0" r="r" b="b"/>
              <a:pathLst>
                <a:path w="127">
                  <a:moveTo>
                    <a:pt x="127" y="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6" name="Freeform 274">
              <a:extLst>
                <a:ext uri="{FF2B5EF4-FFF2-40B4-BE49-F238E27FC236}">
                  <a16:creationId xmlns:a16="http://schemas.microsoft.com/office/drawing/2014/main" xmlns="" id="{0323B964-503A-4951-8C9F-B6CA74F1F6C5}"/>
                </a:ext>
              </a:extLst>
            </p:cNvPr>
            <p:cNvSpPr>
              <a:spLocks/>
            </p:cNvSpPr>
            <p:nvPr/>
          </p:nvSpPr>
          <p:spPr bwMode="auto">
            <a:xfrm>
              <a:off x="6434" y="1957"/>
              <a:ext cx="125" cy="0"/>
            </a:xfrm>
            <a:custGeom>
              <a:avLst/>
              <a:gdLst>
                <a:gd name="T0" fmla="*/ 0 w 125"/>
                <a:gd name="T1" fmla="*/ 124 w 125"/>
              </a:gdLst>
              <a:ahLst/>
              <a:cxnLst>
                <a:cxn ang="0">
                  <a:pos x="T0" y="0"/>
                </a:cxn>
                <a:cxn ang="0">
                  <a:pos x="T1" y="0"/>
                </a:cxn>
              </a:cxnLst>
              <a:rect l="0" t="0" r="r" b="b"/>
              <a:pathLst>
                <a:path w="125">
                  <a:moveTo>
                    <a:pt x="0" y="0"/>
                  </a:moveTo>
                  <a:lnTo>
                    <a:pt x="124"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7" name="Freeform 275">
              <a:extLst>
                <a:ext uri="{FF2B5EF4-FFF2-40B4-BE49-F238E27FC236}">
                  <a16:creationId xmlns:a16="http://schemas.microsoft.com/office/drawing/2014/main" xmlns="" id="{4D552866-E3BB-41C9-BEBF-C9F8606BB414}"/>
                </a:ext>
              </a:extLst>
            </p:cNvPr>
            <p:cNvSpPr>
              <a:spLocks/>
            </p:cNvSpPr>
            <p:nvPr/>
          </p:nvSpPr>
          <p:spPr bwMode="auto">
            <a:xfrm>
              <a:off x="6559" y="1957"/>
              <a:ext cx="127" cy="0"/>
            </a:xfrm>
            <a:custGeom>
              <a:avLst/>
              <a:gdLst>
                <a:gd name="T0" fmla="*/ 127 w 127"/>
                <a:gd name="T1" fmla="*/ 0 w 127"/>
              </a:gdLst>
              <a:ahLst/>
              <a:cxnLst>
                <a:cxn ang="0">
                  <a:pos x="T0" y="0"/>
                </a:cxn>
                <a:cxn ang="0">
                  <a:pos x="T1" y="0"/>
                </a:cxn>
              </a:cxnLst>
              <a:rect l="0" t="0" r="r" b="b"/>
              <a:pathLst>
                <a:path w="127">
                  <a:moveTo>
                    <a:pt x="127" y="0"/>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8" name="Freeform 276">
              <a:extLst>
                <a:ext uri="{FF2B5EF4-FFF2-40B4-BE49-F238E27FC236}">
                  <a16:creationId xmlns:a16="http://schemas.microsoft.com/office/drawing/2014/main" xmlns="" id="{4C56318E-419F-40BF-AE94-7585BC758B83}"/>
                </a:ext>
              </a:extLst>
            </p:cNvPr>
            <p:cNvSpPr>
              <a:spLocks/>
            </p:cNvSpPr>
            <p:nvPr/>
          </p:nvSpPr>
          <p:spPr bwMode="auto">
            <a:xfrm>
              <a:off x="6470" y="2019"/>
              <a:ext cx="180" cy="0"/>
            </a:xfrm>
            <a:custGeom>
              <a:avLst/>
              <a:gdLst>
                <a:gd name="T0" fmla="*/ 0 w 180"/>
                <a:gd name="T1" fmla="*/ 180 w 180"/>
              </a:gdLst>
              <a:ahLst/>
              <a:cxnLst>
                <a:cxn ang="0">
                  <a:pos x="T0" y="0"/>
                </a:cxn>
                <a:cxn ang="0">
                  <a:pos x="T1" y="0"/>
                </a:cxn>
              </a:cxnLst>
              <a:rect l="0" t="0" r="r" b="b"/>
              <a:pathLst>
                <a:path w="180">
                  <a:moveTo>
                    <a:pt x="0" y="0"/>
                  </a:moveTo>
                  <a:lnTo>
                    <a:pt x="18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79" name="Freeform 277">
              <a:extLst>
                <a:ext uri="{FF2B5EF4-FFF2-40B4-BE49-F238E27FC236}">
                  <a16:creationId xmlns:a16="http://schemas.microsoft.com/office/drawing/2014/main" xmlns="" id="{E8BBBBD2-BE60-4CB5-B4D3-AFBF65C7E55F}"/>
                </a:ext>
              </a:extLst>
            </p:cNvPr>
            <p:cNvSpPr>
              <a:spLocks/>
            </p:cNvSpPr>
            <p:nvPr/>
          </p:nvSpPr>
          <p:spPr bwMode="auto">
            <a:xfrm>
              <a:off x="6506" y="2082"/>
              <a:ext cx="108" cy="0"/>
            </a:xfrm>
            <a:custGeom>
              <a:avLst/>
              <a:gdLst>
                <a:gd name="T0" fmla="*/ 0 w 108"/>
                <a:gd name="T1" fmla="*/ 107 w 108"/>
              </a:gdLst>
              <a:ahLst/>
              <a:cxnLst>
                <a:cxn ang="0">
                  <a:pos x="T0" y="0"/>
                </a:cxn>
                <a:cxn ang="0">
                  <a:pos x="T1" y="0"/>
                </a:cxn>
              </a:cxnLst>
              <a:rect l="0" t="0" r="r" b="b"/>
              <a:pathLst>
                <a:path w="108">
                  <a:moveTo>
                    <a:pt x="0" y="0"/>
                  </a:moveTo>
                  <a:lnTo>
                    <a:pt x="107"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0" name="Freeform 278">
              <a:extLst>
                <a:ext uri="{FF2B5EF4-FFF2-40B4-BE49-F238E27FC236}">
                  <a16:creationId xmlns:a16="http://schemas.microsoft.com/office/drawing/2014/main" xmlns="" id="{E98F4632-2921-472D-A898-EE64AB6DA48C}"/>
                </a:ext>
              </a:extLst>
            </p:cNvPr>
            <p:cNvSpPr>
              <a:spLocks/>
            </p:cNvSpPr>
            <p:nvPr/>
          </p:nvSpPr>
          <p:spPr bwMode="auto">
            <a:xfrm>
              <a:off x="7072" y="2528"/>
              <a:ext cx="226" cy="0"/>
            </a:xfrm>
            <a:custGeom>
              <a:avLst/>
              <a:gdLst>
                <a:gd name="T0" fmla="*/ 0 w 226"/>
                <a:gd name="T1" fmla="*/ 225 w 226"/>
              </a:gdLst>
              <a:ahLst/>
              <a:cxnLst>
                <a:cxn ang="0">
                  <a:pos x="T0" y="0"/>
                </a:cxn>
                <a:cxn ang="0">
                  <a:pos x="T1" y="0"/>
                </a:cxn>
              </a:cxnLst>
              <a:rect l="0" t="0" r="r" b="b"/>
              <a:pathLst>
                <a:path w="226">
                  <a:moveTo>
                    <a:pt x="0" y="0"/>
                  </a:moveTo>
                  <a:lnTo>
                    <a:pt x="225"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1" name="Freeform 279">
              <a:extLst>
                <a:ext uri="{FF2B5EF4-FFF2-40B4-BE49-F238E27FC236}">
                  <a16:creationId xmlns:a16="http://schemas.microsoft.com/office/drawing/2014/main" xmlns="" id="{4898318A-2308-48E4-949B-BA0DDBC14CE6}"/>
                </a:ext>
              </a:extLst>
            </p:cNvPr>
            <p:cNvSpPr>
              <a:spLocks/>
            </p:cNvSpPr>
            <p:nvPr/>
          </p:nvSpPr>
          <p:spPr bwMode="auto">
            <a:xfrm>
              <a:off x="7015" y="1906"/>
              <a:ext cx="283" cy="0"/>
            </a:xfrm>
            <a:custGeom>
              <a:avLst/>
              <a:gdLst>
                <a:gd name="T0" fmla="*/ 0 w 283"/>
                <a:gd name="T1" fmla="*/ 283 w 283"/>
              </a:gdLst>
              <a:ahLst/>
              <a:cxnLst>
                <a:cxn ang="0">
                  <a:pos x="T0" y="0"/>
                </a:cxn>
                <a:cxn ang="0">
                  <a:pos x="T1" y="0"/>
                </a:cxn>
              </a:cxnLst>
              <a:rect l="0" t="0" r="r" b="b"/>
              <a:pathLst>
                <a:path w="283">
                  <a:moveTo>
                    <a:pt x="0" y="0"/>
                  </a:moveTo>
                  <a:lnTo>
                    <a:pt x="283"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2" name="Freeform 280">
              <a:extLst>
                <a:ext uri="{FF2B5EF4-FFF2-40B4-BE49-F238E27FC236}">
                  <a16:creationId xmlns:a16="http://schemas.microsoft.com/office/drawing/2014/main" xmlns="" id="{63D3F227-6E39-474C-9DC8-11BDFE018459}"/>
                </a:ext>
              </a:extLst>
            </p:cNvPr>
            <p:cNvSpPr>
              <a:spLocks/>
            </p:cNvSpPr>
            <p:nvPr/>
          </p:nvSpPr>
          <p:spPr bwMode="auto">
            <a:xfrm>
              <a:off x="7269" y="2062"/>
              <a:ext cx="0" cy="310"/>
            </a:xfrm>
            <a:custGeom>
              <a:avLst/>
              <a:gdLst>
                <a:gd name="T0" fmla="*/ 309 h 310"/>
                <a:gd name="T1" fmla="*/ 0 h 310"/>
              </a:gdLst>
              <a:ahLst/>
              <a:cxnLst>
                <a:cxn ang="0">
                  <a:pos x="0" y="T0"/>
                </a:cxn>
                <a:cxn ang="0">
                  <a:pos x="0" y="T1"/>
                </a:cxn>
              </a:cxnLst>
              <a:rect l="0" t="0" r="r" b="b"/>
              <a:pathLst>
                <a:path h="310">
                  <a:moveTo>
                    <a:pt x="0" y="309"/>
                  </a:moveTo>
                  <a:lnTo>
                    <a:pt x="0"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3" name="Freeform 281">
              <a:extLst>
                <a:ext uri="{FF2B5EF4-FFF2-40B4-BE49-F238E27FC236}">
                  <a16:creationId xmlns:a16="http://schemas.microsoft.com/office/drawing/2014/main" xmlns="" id="{19F749AE-9AF4-41FE-8783-D21F4BB8EF8E}"/>
                </a:ext>
              </a:extLst>
            </p:cNvPr>
            <p:cNvSpPr>
              <a:spLocks/>
            </p:cNvSpPr>
            <p:nvPr/>
          </p:nvSpPr>
          <p:spPr bwMode="auto">
            <a:xfrm>
              <a:off x="7269" y="1753"/>
              <a:ext cx="144" cy="153"/>
            </a:xfrm>
            <a:custGeom>
              <a:avLst/>
              <a:gdLst>
                <a:gd name="T0" fmla="*/ 0 w 144"/>
                <a:gd name="T1" fmla="*/ 153 h 153"/>
                <a:gd name="T2" fmla="*/ 0 w 144"/>
                <a:gd name="T3" fmla="*/ 0 h 153"/>
                <a:gd name="T4" fmla="*/ 144 w 144"/>
                <a:gd name="T5" fmla="*/ 0 h 153"/>
              </a:gdLst>
              <a:ahLst/>
              <a:cxnLst>
                <a:cxn ang="0">
                  <a:pos x="T0" y="T1"/>
                </a:cxn>
                <a:cxn ang="0">
                  <a:pos x="T2" y="T3"/>
                </a:cxn>
                <a:cxn ang="0">
                  <a:pos x="T4" y="T5"/>
                </a:cxn>
              </a:cxnLst>
              <a:rect l="0" t="0" r="r" b="b"/>
              <a:pathLst>
                <a:path w="144" h="153">
                  <a:moveTo>
                    <a:pt x="0" y="153"/>
                  </a:moveTo>
                  <a:lnTo>
                    <a:pt x="0" y="0"/>
                  </a:lnTo>
                  <a:lnTo>
                    <a:pt x="144" y="0"/>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4" name="Freeform 282">
              <a:extLst>
                <a:ext uri="{FF2B5EF4-FFF2-40B4-BE49-F238E27FC236}">
                  <a16:creationId xmlns:a16="http://schemas.microsoft.com/office/drawing/2014/main" xmlns="" id="{72EFF9A9-BDF3-4DCA-8506-7D0F50CF6E2E}"/>
                </a:ext>
              </a:extLst>
            </p:cNvPr>
            <p:cNvSpPr>
              <a:spLocks/>
            </p:cNvSpPr>
            <p:nvPr/>
          </p:nvSpPr>
          <p:spPr bwMode="auto">
            <a:xfrm>
              <a:off x="7245" y="2372"/>
              <a:ext cx="48" cy="156"/>
            </a:xfrm>
            <a:custGeom>
              <a:avLst/>
              <a:gdLst>
                <a:gd name="T0" fmla="*/ 0 w 48"/>
                <a:gd name="T1" fmla="*/ 0 h 156"/>
                <a:gd name="T2" fmla="*/ 0 w 48"/>
                <a:gd name="T3" fmla="*/ 0 h 156"/>
                <a:gd name="T4" fmla="*/ 23 w 48"/>
                <a:gd name="T5" fmla="*/ 156 h 156"/>
                <a:gd name="T6" fmla="*/ 48 w 48"/>
                <a:gd name="T7" fmla="*/ 0 h 156"/>
                <a:gd name="T8" fmla="*/ 0 w 48"/>
                <a:gd name="T9" fmla="*/ 0 h 156"/>
              </a:gdLst>
              <a:ahLst/>
              <a:cxnLst>
                <a:cxn ang="0">
                  <a:pos x="T0" y="T1"/>
                </a:cxn>
                <a:cxn ang="0">
                  <a:pos x="T2" y="T3"/>
                </a:cxn>
                <a:cxn ang="0">
                  <a:pos x="T4" y="T5"/>
                </a:cxn>
                <a:cxn ang="0">
                  <a:pos x="T6" y="T7"/>
                </a:cxn>
                <a:cxn ang="0">
                  <a:pos x="T8" y="T9"/>
                </a:cxn>
              </a:cxnLst>
              <a:rect l="0" t="0" r="r" b="b"/>
              <a:pathLst>
                <a:path w="48" h="156">
                  <a:moveTo>
                    <a:pt x="0" y="0"/>
                  </a:moveTo>
                  <a:lnTo>
                    <a:pt x="0" y="0"/>
                  </a:lnTo>
                  <a:lnTo>
                    <a:pt x="23" y="156"/>
                  </a:lnTo>
                  <a:lnTo>
                    <a:pt x="4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5" name="Freeform 283">
              <a:extLst>
                <a:ext uri="{FF2B5EF4-FFF2-40B4-BE49-F238E27FC236}">
                  <a16:creationId xmlns:a16="http://schemas.microsoft.com/office/drawing/2014/main" xmlns="" id="{823F04D3-8ABD-41A9-A3F0-46C69E3CDBC6}"/>
                </a:ext>
              </a:extLst>
            </p:cNvPr>
            <p:cNvSpPr>
              <a:spLocks/>
            </p:cNvSpPr>
            <p:nvPr/>
          </p:nvSpPr>
          <p:spPr bwMode="auto">
            <a:xfrm>
              <a:off x="7245" y="2372"/>
              <a:ext cx="48" cy="156"/>
            </a:xfrm>
            <a:custGeom>
              <a:avLst/>
              <a:gdLst>
                <a:gd name="T0" fmla="*/ 0 w 48"/>
                <a:gd name="T1" fmla="*/ 0 h 156"/>
                <a:gd name="T2" fmla="*/ 48 w 48"/>
                <a:gd name="T3" fmla="*/ 0 h 156"/>
                <a:gd name="T4" fmla="*/ 23 w 48"/>
                <a:gd name="T5" fmla="*/ 156 h 156"/>
                <a:gd name="T6" fmla="*/ 0 w 48"/>
                <a:gd name="T7" fmla="*/ 0 h 156"/>
              </a:gdLst>
              <a:ahLst/>
              <a:cxnLst>
                <a:cxn ang="0">
                  <a:pos x="T0" y="T1"/>
                </a:cxn>
                <a:cxn ang="0">
                  <a:pos x="T2" y="T3"/>
                </a:cxn>
                <a:cxn ang="0">
                  <a:pos x="T4" y="T5"/>
                </a:cxn>
                <a:cxn ang="0">
                  <a:pos x="T6" y="T7"/>
                </a:cxn>
              </a:cxnLst>
              <a:rect l="0" t="0" r="r" b="b"/>
              <a:pathLst>
                <a:path w="48" h="156">
                  <a:moveTo>
                    <a:pt x="0" y="0"/>
                  </a:moveTo>
                  <a:lnTo>
                    <a:pt x="48" y="0"/>
                  </a:lnTo>
                  <a:lnTo>
                    <a:pt x="23" y="156"/>
                  </a:lnTo>
                  <a:lnTo>
                    <a:pt x="0" y="0"/>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6" name="Freeform 284">
              <a:extLst>
                <a:ext uri="{FF2B5EF4-FFF2-40B4-BE49-F238E27FC236}">
                  <a16:creationId xmlns:a16="http://schemas.microsoft.com/office/drawing/2014/main" xmlns="" id="{F50C228F-FCBF-4427-8F8C-75816B261FED}"/>
                </a:ext>
              </a:extLst>
            </p:cNvPr>
            <p:cNvSpPr>
              <a:spLocks/>
            </p:cNvSpPr>
            <p:nvPr/>
          </p:nvSpPr>
          <p:spPr bwMode="auto">
            <a:xfrm>
              <a:off x="7245" y="1906"/>
              <a:ext cx="48" cy="156"/>
            </a:xfrm>
            <a:custGeom>
              <a:avLst/>
              <a:gdLst>
                <a:gd name="T0" fmla="*/ 0 w 48"/>
                <a:gd name="T1" fmla="*/ 156 h 156"/>
                <a:gd name="T2" fmla="*/ 48 w 48"/>
                <a:gd name="T3" fmla="*/ 156 h 156"/>
                <a:gd name="T4" fmla="*/ 23 w 48"/>
                <a:gd name="T5" fmla="*/ 0 h 156"/>
                <a:gd name="T6" fmla="*/ 0 w 48"/>
                <a:gd name="T7" fmla="*/ 156 h 156"/>
              </a:gdLst>
              <a:ahLst/>
              <a:cxnLst>
                <a:cxn ang="0">
                  <a:pos x="T0" y="T1"/>
                </a:cxn>
                <a:cxn ang="0">
                  <a:pos x="T2" y="T3"/>
                </a:cxn>
                <a:cxn ang="0">
                  <a:pos x="T4" y="T5"/>
                </a:cxn>
                <a:cxn ang="0">
                  <a:pos x="T6" y="T7"/>
                </a:cxn>
              </a:cxnLst>
              <a:rect l="0" t="0" r="r" b="b"/>
              <a:pathLst>
                <a:path w="48" h="156">
                  <a:moveTo>
                    <a:pt x="0" y="156"/>
                  </a:moveTo>
                  <a:lnTo>
                    <a:pt x="48" y="156"/>
                  </a:lnTo>
                  <a:lnTo>
                    <a:pt x="23" y="0"/>
                  </a:lnTo>
                  <a:lnTo>
                    <a:pt x="0" y="1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87" name="Freeform 285">
              <a:extLst>
                <a:ext uri="{FF2B5EF4-FFF2-40B4-BE49-F238E27FC236}">
                  <a16:creationId xmlns:a16="http://schemas.microsoft.com/office/drawing/2014/main" xmlns="" id="{9771D71F-F005-4226-8B5F-602A6EFB2C1B}"/>
                </a:ext>
              </a:extLst>
            </p:cNvPr>
            <p:cNvSpPr>
              <a:spLocks/>
            </p:cNvSpPr>
            <p:nvPr/>
          </p:nvSpPr>
          <p:spPr bwMode="auto">
            <a:xfrm>
              <a:off x="7245" y="1906"/>
              <a:ext cx="48" cy="156"/>
            </a:xfrm>
            <a:custGeom>
              <a:avLst/>
              <a:gdLst>
                <a:gd name="T0" fmla="*/ 0 w 48"/>
                <a:gd name="T1" fmla="*/ 156 h 156"/>
                <a:gd name="T2" fmla="*/ 48 w 48"/>
                <a:gd name="T3" fmla="*/ 156 h 156"/>
                <a:gd name="T4" fmla="*/ 23 w 48"/>
                <a:gd name="T5" fmla="*/ 0 h 156"/>
                <a:gd name="T6" fmla="*/ 0 w 48"/>
                <a:gd name="T7" fmla="*/ 156 h 156"/>
              </a:gdLst>
              <a:ahLst/>
              <a:cxnLst>
                <a:cxn ang="0">
                  <a:pos x="T0" y="T1"/>
                </a:cxn>
                <a:cxn ang="0">
                  <a:pos x="T2" y="T3"/>
                </a:cxn>
                <a:cxn ang="0">
                  <a:pos x="T4" y="T5"/>
                </a:cxn>
                <a:cxn ang="0">
                  <a:pos x="T6" y="T7"/>
                </a:cxn>
              </a:cxnLst>
              <a:rect l="0" t="0" r="r" b="b"/>
              <a:pathLst>
                <a:path w="48" h="156">
                  <a:moveTo>
                    <a:pt x="0" y="156"/>
                  </a:moveTo>
                  <a:lnTo>
                    <a:pt x="48" y="156"/>
                  </a:lnTo>
                  <a:lnTo>
                    <a:pt x="23" y="0"/>
                  </a:lnTo>
                  <a:lnTo>
                    <a:pt x="0" y="156"/>
                  </a:lnTo>
                  <a:close/>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8" name="Freeform 286">
              <a:extLst>
                <a:ext uri="{FF2B5EF4-FFF2-40B4-BE49-F238E27FC236}">
                  <a16:creationId xmlns:a16="http://schemas.microsoft.com/office/drawing/2014/main" xmlns="" id="{5FC2F183-3644-4572-830C-029ACEE4B2E7}"/>
                </a:ext>
              </a:extLst>
            </p:cNvPr>
            <p:cNvSpPr>
              <a:spLocks/>
            </p:cNvSpPr>
            <p:nvPr/>
          </p:nvSpPr>
          <p:spPr bwMode="auto">
            <a:xfrm>
              <a:off x="7531" y="1676"/>
              <a:ext cx="96" cy="154"/>
            </a:xfrm>
            <a:custGeom>
              <a:avLst/>
              <a:gdLst>
                <a:gd name="T0" fmla="*/ 0 w 96"/>
                <a:gd name="T1" fmla="*/ 23 h 154"/>
                <a:gd name="T2" fmla="*/ 23 w 96"/>
                <a:gd name="T3" fmla="*/ 0 h 154"/>
                <a:gd name="T4" fmla="*/ 71 w 96"/>
                <a:gd name="T5" fmla="*/ 0 h 154"/>
                <a:gd name="T6" fmla="*/ 96 w 96"/>
                <a:gd name="T7" fmla="*/ 23 h 154"/>
                <a:gd name="T8" fmla="*/ 96 w 96"/>
                <a:gd name="T9" fmla="*/ 50 h 154"/>
                <a:gd name="T10" fmla="*/ 71 w 96"/>
                <a:gd name="T11" fmla="*/ 76 h 154"/>
                <a:gd name="T12" fmla="*/ 23 w 96"/>
                <a:gd name="T13" fmla="*/ 76 h 154"/>
                <a:gd name="T14" fmla="*/ 0 w 96"/>
                <a:gd name="T15" fmla="*/ 103 h 154"/>
                <a:gd name="T16" fmla="*/ 0 w 96"/>
                <a:gd name="T17" fmla="*/ 153 h 154"/>
                <a:gd name="T18" fmla="*/ 96 w 96"/>
                <a:gd name="T19" fmla="*/ 15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54">
                  <a:moveTo>
                    <a:pt x="0" y="23"/>
                  </a:moveTo>
                  <a:lnTo>
                    <a:pt x="23" y="0"/>
                  </a:lnTo>
                  <a:lnTo>
                    <a:pt x="71" y="0"/>
                  </a:lnTo>
                  <a:lnTo>
                    <a:pt x="96" y="23"/>
                  </a:lnTo>
                  <a:lnTo>
                    <a:pt x="96" y="50"/>
                  </a:lnTo>
                  <a:lnTo>
                    <a:pt x="71" y="76"/>
                  </a:lnTo>
                  <a:lnTo>
                    <a:pt x="23" y="76"/>
                  </a:lnTo>
                  <a:lnTo>
                    <a:pt x="0" y="103"/>
                  </a:lnTo>
                  <a:lnTo>
                    <a:pt x="0" y="153"/>
                  </a:lnTo>
                  <a:lnTo>
                    <a:pt x="96" y="153"/>
                  </a:lnTo>
                </a:path>
              </a:pathLst>
            </a:custGeom>
            <a:noFill/>
            <a:ln w="152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89" name="Freeform 287">
              <a:extLst>
                <a:ext uri="{FF2B5EF4-FFF2-40B4-BE49-F238E27FC236}">
                  <a16:creationId xmlns:a16="http://schemas.microsoft.com/office/drawing/2014/main" xmlns="" id="{81418B5D-D851-4343-B340-BCF9B42C47E8}"/>
                </a:ext>
              </a:extLst>
            </p:cNvPr>
            <p:cNvSpPr>
              <a:spLocks/>
            </p:cNvSpPr>
            <p:nvPr/>
          </p:nvSpPr>
          <p:spPr bwMode="auto">
            <a:xfrm>
              <a:off x="7675" y="1676"/>
              <a:ext cx="72" cy="154"/>
            </a:xfrm>
            <a:custGeom>
              <a:avLst/>
              <a:gdLst>
                <a:gd name="T0" fmla="*/ 23 w 72"/>
                <a:gd name="T1" fmla="*/ 153 h 154"/>
                <a:gd name="T2" fmla="*/ 0 w 72"/>
                <a:gd name="T3" fmla="*/ 127 h 154"/>
                <a:gd name="T4" fmla="*/ 0 w 72"/>
                <a:gd name="T5" fmla="*/ 23 h 154"/>
                <a:gd name="T6" fmla="*/ 23 w 72"/>
                <a:gd name="T7" fmla="*/ 0 h 154"/>
                <a:gd name="T8" fmla="*/ 47 w 72"/>
                <a:gd name="T9" fmla="*/ 0 h 154"/>
                <a:gd name="T10" fmla="*/ 72 w 72"/>
                <a:gd name="T11" fmla="*/ 23 h 154"/>
                <a:gd name="T12" fmla="*/ 72 w 72"/>
                <a:gd name="T13" fmla="*/ 127 h 154"/>
                <a:gd name="T14" fmla="*/ 47 w 72"/>
                <a:gd name="T15" fmla="*/ 153 h 154"/>
                <a:gd name="T16" fmla="*/ 23 w 72"/>
                <a:gd name="T17" fmla="*/ 15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54">
                  <a:moveTo>
                    <a:pt x="23" y="153"/>
                  </a:moveTo>
                  <a:lnTo>
                    <a:pt x="0" y="127"/>
                  </a:lnTo>
                  <a:lnTo>
                    <a:pt x="0" y="23"/>
                  </a:lnTo>
                  <a:lnTo>
                    <a:pt x="23" y="0"/>
                  </a:lnTo>
                  <a:lnTo>
                    <a:pt x="47" y="0"/>
                  </a:lnTo>
                  <a:lnTo>
                    <a:pt x="72" y="23"/>
                  </a:lnTo>
                  <a:lnTo>
                    <a:pt x="72" y="127"/>
                  </a:lnTo>
                  <a:lnTo>
                    <a:pt x="47" y="153"/>
                  </a:lnTo>
                  <a:lnTo>
                    <a:pt x="23" y="153"/>
                  </a:lnTo>
                  <a:close/>
                </a:path>
              </a:pathLst>
            </a:custGeom>
            <a:noFill/>
            <a:ln w="1523">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90" name="Freeform 288">
              <a:extLst>
                <a:ext uri="{FF2B5EF4-FFF2-40B4-BE49-F238E27FC236}">
                  <a16:creationId xmlns:a16="http://schemas.microsoft.com/office/drawing/2014/main" xmlns="" id="{2A16FB3C-EA73-4923-B8BD-B89542662B05}"/>
                </a:ext>
              </a:extLst>
            </p:cNvPr>
            <p:cNvSpPr>
              <a:spLocks/>
            </p:cNvSpPr>
            <p:nvPr/>
          </p:nvSpPr>
          <p:spPr bwMode="auto">
            <a:xfrm>
              <a:off x="7015" y="2529"/>
              <a:ext cx="2" cy="0"/>
            </a:xfrm>
            <a:custGeom>
              <a:avLst/>
              <a:gdLst>
                <a:gd name="T0" fmla="*/ 0 w 2"/>
                <a:gd name="T1" fmla="*/ 2 w 2"/>
              </a:gdLst>
              <a:ahLst/>
              <a:cxnLst>
                <a:cxn ang="0">
                  <a:pos x="T0" y="0"/>
                </a:cxn>
                <a:cxn ang="0">
                  <a:pos x="T1" y="0"/>
                </a:cxn>
              </a:cxnLst>
              <a:rect l="0" t="0" r="r" b="b"/>
              <a:pathLst>
                <a:path w="2">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91" name="Freeform 289">
              <a:extLst>
                <a:ext uri="{FF2B5EF4-FFF2-40B4-BE49-F238E27FC236}">
                  <a16:creationId xmlns:a16="http://schemas.microsoft.com/office/drawing/2014/main" xmlns="" id="{7D384B62-0F6E-41CB-99FA-85D9DBFD2F92}"/>
                </a:ext>
              </a:extLst>
            </p:cNvPr>
            <p:cNvSpPr>
              <a:spLocks/>
            </p:cNvSpPr>
            <p:nvPr/>
          </p:nvSpPr>
          <p:spPr bwMode="auto">
            <a:xfrm>
              <a:off x="6957" y="191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92" name="Freeform 290">
              <a:extLst>
                <a:ext uri="{FF2B5EF4-FFF2-40B4-BE49-F238E27FC236}">
                  <a16:creationId xmlns:a16="http://schemas.microsoft.com/office/drawing/2014/main" xmlns="" id="{A4FC362B-E3A0-493E-BBF1-7E96EC0ACA03}"/>
                </a:ext>
              </a:extLst>
            </p:cNvPr>
            <p:cNvSpPr>
              <a:spLocks/>
            </p:cNvSpPr>
            <p:nvPr/>
          </p:nvSpPr>
          <p:spPr bwMode="auto">
            <a:xfrm>
              <a:off x="7271" y="1910"/>
              <a:ext cx="3" cy="0"/>
            </a:xfrm>
            <a:custGeom>
              <a:avLst/>
              <a:gdLst>
                <a:gd name="T0" fmla="*/ 0 w 3"/>
                <a:gd name="T1" fmla="*/ 2 w 3"/>
              </a:gdLst>
              <a:ahLst/>
              <a:cxnLst>
                <a:cxn ang="0">
                  <a:pos x="T0" y="0"/>
                </a:cxn>
                <a:cxn ang="0">
                  <a:pos x="T1" y="0"/>
                </a:cxn>
              </a:cxnLst>
              <a:rect l="0" t="0" r="r" b="b"/>
              <a:pathLst>
                <a:path w="3">
                  <a:moveTo>
                    <a:pt x="0" y="0"/>
                  </a:moveTo>
                  <a:lnTo>
                    <a:pt x="2" y="0"/>
                  </a:lnTo>
                </a:path>
              </a:pathLst>
            </a:custGeom>
            <a:noFill/>
            <a:ln w="2794">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2305095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CC96E8-AB52-41F6-8139-A9E664177B44}"/>
              </a:ext>
            </a:extLst>
          </p:cNvPr>
          <p:cNvSpPr>
            <a:spLocks noGrp="1"/>
          </p:cNvSpPr>
          <p:nvPr>
            <p:ph type="title"/>
          </p:nvPr>
        </p:nvSpPr>
        <p:spPr>
          <a:xfrm>
            <a:off x="838200" y="365126"/>
            <a:ext cx="10515600" cy="632402"/>
          </a:xfrm>
        </p:spPr>
        <p:txBody>
          <a:bodyPr>
            <a:noAutofit/>
          </a:bodyPr>
          <a:lstStyle/>
          <a:p>
            <a:r>
              <a:rPr lang="id-ID" sz="2700" b="1" dirty="0"/>
              <a:t>Dari tabel daya dukung Terzaghi untuk kondisi local shear failure diperoleh</a:t>
            </a:r>
            <a:r>
              <a:rPr lang="id-ID" sz="2700" dirty="0"/>
              <a:t>: </a:t>
            </a:r>
          </a:p>
        </p:txBody>
      </p:sp>
      <p:sp>
        <p:nvSpPr>
          <p:cNvPr id="3" name="Content Placeholder 2">
            <a:extLst>
              <a:ext uri="{FF2B5EF4-FFF2-40B4-BE49-F238E27FC236}">
                <a16:creationId xmlns:a16="http://schemas.microsoft.com/office/drawing/2014/main" xmlns="" id="{67C58136-3B42-4D80-B262-E5216A975F47}"/>
              </a:ext>
            </a:extLst>
          </p:cNvPr>
          <p:cNvSpPr>
            <a:spLocks noGrp="1"/>
          </p:cNvSpPr>
          <p:nvPr>
            <p:ph idx="1"/>
          </p:nvPr>
        </p:nvSpPr>
        <p:spPr>
          <a:xfrm>
            <a:off x="838200" y="997528"/>
            <a:ext cx="10515600" cy="5179435"/>
          </a:xfrm>
        </p:spPr>
        <p:txBody>
          <a:bodyPr>
            <a:normAutofit/>
          </a:bodyPr>
          <a:lstStyle/>
          <a:p>
            <a:r>
              <a:rPr lang="id-ID" dirty="0"/>
              <a:t>N’c     = 14,8</a:t>
            </a:r>
          </a:p>
          <a:p>
            <a:r>
              <a:rPr lang="id-ID" dirty="0"/>
              <a:t>N’q     = 5,6</a:t>
            </a:r>
          </a:p>
          <a:p>
            <a:r>
              <a:rPr lang="id-ID" dirty="0"/>
              <a:t>N’</a:t>
            </a:r>
            <a:r>
              <a:rPr lang="el-GR" dirty="0"/>
              <a:t>γ     = 3,2</a:t>
            </a:r>
          </a:p>
          <a:p>
            <a:r>
              <a:rPr lang="el-GR" dirty="0"/>
              <a:t>γ'     </a:t>
            </a:r>
            <a:r>
              <a:rPr lang="id-ID" dirty="0"/>
              <a:t>   </a:t>
            </a:r>
            <a:r>
              <a:rPr lang="el-GR" dirty="0"/>
              <a:t> = γ - γ</a:t>
            </a:r>
            <a:r>
              <a:rPr lang="id-ID" dirty="0"/>
              <a:t>w 1.6 t/m3 = 1,6 – 1 = 0,6 t/m3</a:t>
            </a:r>
          </a:p>
          <a:p>
            <a:r>
              <a:rPr lang="id-ID" dirty="0"/>
              <a:t>q’ult   =  c’ N’c + Df </a:t>
            </a:r>
            <a:r>
              <a:rPr lang="el-GR" dirty="0"/>
              <a:t>γ’ </a:t>
            </a:r>
            <a:r>
              <a:rPr lang="id-ID" dirty="0"/>
              <a:t>N’q + 0,5 </a:t>
            </a:r>
            <a:r>
              <a:rPr lang="el-GR" dirty="0"/>
              <a:t>γ’ </a:t>
            </a:r>
            <a:r>
              <a:rPr lang="id-ID" dirty="0"/>
              <a:t>B N’</a:t>
            </a:r>
            <a:r>
              <a:rPr lang="el-GR" dirty="0"/>
              <a:t>γ</a:t>
            </a:r>
          </a:p>
          <a:p>
            <a:r>
              <a:rPr lang="id-ID" dirty="0"/>
              <a:t>          </a:t>
            </a:r>
            <a:r>
              <a:rPr lang="el-GR" dirty="0"/>
              <a:t>= 1,2 ×2/3× 14,8 + 0,4 × 0,6 × 5,6 + 0,5 × 0,6 × 0,6 × 3,2</a:t>
            </a:r>
          </a:p>
          <a:p>
            <a:r>
              <a:rPr lang="id-ID" dirty="0"/>
              <a:t>         </a:t>
            </a:r>
            <a:r>
              <a:rPr lang="el-GR" dirty="0"/>
              <a:t>= 11,84 + 1,344 + 0,576</a:t>
            </a:r>
            <a:r>
              <a:rPr lang="id-ID" dirty="0"/>
              <a:t>  </a:t>
            </a:r>
            <a:r>
              <a:rPr lang="el-GR" dirty="0"/>
              <a:t>= 13,76 </a:t>
            </a:r>
            <a:r>
              <a:rPr lang="id-ID" dirty="0"/>
              <a:t>t/m2</a:t>
            </a:r>
          </a:p>
          <a:p>
            <a:pPr marL="0" indent="0">
              <a:buNone/>
            </a:pPr>
            <a:r>
              <a:rPr lang="id-ID" dirty="0"/>
              <a:t>Daya dukung tanah yang diijinkan:</a:t>
            </a:r>
          </a:p>
          <a:p>
            <a:pPr marL="0" indent="0">
              <a:buNone/>
            </a:pPr>
            <a:r>
              <a:rPr lang="de-DE" dirty="0"/>
              <a:t>q’all    = (1/SF) q’ult</a:t>
            </a:r>
            <a:r>
              <a:rPr lang="id-ID" dirty="0"/>
              <a:t>  </a:t>
            </a:r>
            <a:r>
              <a:rPr lang="de-DE" dirty="0"/>
              <a:t>= (1/2,5) × 13,76</a:t>
            </a:r>
            <a:r>
              <a:rPr lang="id-ID" dirty="0"/>
              <a:t> </a:t>
            </a:r>
            <a:r>
              <a:rPr lang="de-DE" dirty="0"/>
              <a:t>= 5,504 t/m2</a:t>
            </a:r>
          </a:p>
          <a:p>
            <a:pPr marL="0" indent="0">
              <a:buNone/>
            </a:pPr>
            <a:endParaRPr lang="id-ID" dirty="0"/>
          </a:p>
          <a:p>
            <a:pPr marL="0" indent="0">
              <a:buNone/>
            </a:pPr>
            <a:endParaRPr lang="id-ID" dirty="0"/>
          </a:p>
          <a:p>
            <a:endParaRPr lang="id-ID" dirty="0"/>
          </a:p>
          <a:p>
            <a:endParaRPr lang="id-ID" dirty="0"/>
          </a:p>
        </p:txBody>
      </p:sp>
    </p:spTree>
    <p:extLst>
      <p:ext uri="{BB962C8B-B14F-4D97-AF65-F5344CB8AC3E}">
        <p14:creationId xmlns:p14="http://schemas.microsoft.com/office/powerpoint/2010/main" val="477097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E9B2E719-9D7D-4E39-AFCF-1DD43797CB43}"/>
              </a:ext>
            </a:extLst>
          </p:cNvPr>
          <p:cNvGraphicFramePr>
            <a:graphicFrameLocks noGrp="1"/>
          </p:cNvGraphicFramePr>
          <p:nvPr>
            <p:ph idx="1"/>
            <p:extLst>
              <p:ext uri="{D42A27DB-BD31-4B8C-83A1-F6EECF244321}">
                <p14:modId xmlns:p14="http://schemas.microsoft.com/office/powerpoint/2010/main" val="3266433421"/>
              </p:ext>
            </p:extLst>
          </p:nvPr>
        </p:nvGraphicFramePr>
        <p:xfrm>
          <a:off x="2105891" y="1136679"/>
          <a:ext cx="7329054" cy="5056305"/>
        </p:xfrm>
        <a:graphic>
          <a:graphicData uri="http://schemas.openxmlformats.org/drawingml/2006/table">
            <a:tbl>
              <a:tblPr>
                <a:tableStyleId>{5C22544A-7EE6-4342-B048-85BDC9FD1C3A}</a:tableStyleId>
              </a:tblPr>
              <a:tblGrid>
                <a:gridCol w="1018514">
                  <a:extLst>
                    <a:ext uri="{9D8B030D-6E8A-4147-A177-3AD203B41FA5}">
                      <a16:colId xmlns:a16="http://schemas.microsoft.com/office/drawing/2014/main" xmlns="" val="692921312"/>
                    </a:ext>
                  </a:extLst>
                </a:gridCol>
                <a:gridCol w="952734">
                  <a:extLst>
                    <a:ext uri="{9D8B030D-6E8A-4147-A177-3AD203B41FA5}">
                      <a16:colId xmlns:a16="http://schemas.microsoft.com/office/drawing/2014/main" xmlns="" val="3815762706"/>
                    </a:ext>
                  </a:extLst>
                </a:gridCol>
                <a:gridCol w="1151132">
                  <a:extLst>
                    <a:ext uri="{9D8B030D-6E8A-4147-A177-3AD203B41FA5}">
                      <a16:colId xmlns:a16="http://schemas.microsoft.com/office/drawing/2014/main" xmlns="" val="4230813245"/>
                    </a:ext>
                  </a:extLst>
                </a:gridCol>
                <a:gridCol w="1151132">
                  <a:extLst>
                    <a:ext uri="{9D8B030D-6E8A-4147-A177-3AD203B41FA5}">
                      <a16:colId xmlns:a16="http://schemas.microsoft.com/office/drawing/2014/main" xmlns="" val="3279929242"/>
                    </a:ext>
                  </a:extLst>
                </a:gridCol>
                <a:gridCol w="1018514">
                  <a:extLst>
                    <a:ext uri="{9D8B030D-6E8A-4147-A177-3AD203B41FA5}">
                      <a16:colId xmlns:a16="http://schemas.microsoft.com/office/drawing/2014/main" xmlns="" val="3073029336"/>
                    </a:ext>
                  </a:extLst>
                </a:gridCol>
                <a:gridCol w="1018514">
                  <a:extLst>
                    <a:ext uri="{9D8B030D-6E8A-4147-A177-3AD203B41FA5}">
                      <a16:colId xmlns:a16="http://schemas.microsoft.com/office/drawing/2014/main" xmlns="" val="476477145"/>
                    </a:ext>
                  </a:extLst>
                </a:gridCol>
                <a:gridCol w="1018514">
                  <a:extLst>
                    <a:ext uri="{9D8B030D-6E8A-4147-A177-3AD203B41FA5}">
                      <a16:colId xmlns:a16="http://schemas.microsoft.com/office/drawing/2014/main" xmlns="" val="561337639"/>
                    </a:ext>
                  </a:extLst>
                </a:gridCol>
              </a:tblGrid>
              <a:tr h="336964">
                <a:tc rowSpan="2">
                  <a:txBody>
                    <a:bodyPr/>
                    <a:lstStyle/>
                    <a:p>
                      <a:pPr marL="220980" marR="222250" algn="ctr">
                        <a:lnSpc>
                          <a:spcPct val="107000"/>
                        </a:lnSpc>
                        <a:spcAft>
                          <a:spcPts val="0"/>
                        </a:spcAft>
                      </a:pPr>
                      <a:r>
                        <a:rPr lang="id-ID" sz="1000">
                          <a:effectLst/>
                        </a:rPr>
                        <a:t>Ф</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gridSpan="3">
                  <a:txBody>
                    <a:bodyPr/>
                    <a:lstStyle/>
                    <a:p>
                      <a:pPr marL="194310">
                        <a:lnSpc>
                          <a:spcPct val="107000"/>
                        </a:lnSpc>
                        <a:spcAft>
                          <a:spcPts val="0"/>
                        </a:spcAft>
                      </a:pPr>
                      <a:r>
                        <a:rPr lang="id-ID" sz="1000">
                          <a:effectLst/>
                        </a:rPr>
                        <a:t>Keruntuhan</a:t>
                      </a:r>
                      <a:r>
                        <a:rPr lang="id-ID" sz="1000" spc="-285">
                          <a:effectLst/>
                        </a:rPr>
                        <a:t> </a:t>
                      </a:r>
                      <a:r>
                        <a:rPr lang="id-ID" sz="1000">
                          <a:effectLst/>
                        </a:rPr>
                        <a:t>Geser</a:t>
                      </a:r>
                      <a:r>
                        <a:rPr lang="id-ID" sz="1000" spc="-295">
                          <a:effectLst/>
                        </a:rPr>
                        <a:t> </a:t>
                      </a:r>
                      <a:r>
                        <a:rPr lang="id-ID" sz="1000" spc="10">
                          <a:effectLst/>
                        </a:rPr>
                        <a:t>Um</a:t>
                      </a:r>
                      <a:r>
                        <a:rPr lang="id-ID" sz="1000" spc="25">
                          <a:effectLst/>
                        </a:rPr>
                        <a:t>u</a:t>
                      </a:r>
                      <a:r>
                        <a:rPr lang="id-ID" sz="1000">
                          <a:effectLst/>
                        </a:rPr>
                        <a:t>m</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id-ID"/>
                    </a:p>
                  </a:txBody>
                  <a:tcPr/>
                </a:tc>
                <a:tc hMerge="1">
                  <a:txBody>
                    <a:bodyPr/>
                    <a:lstStyle/>
                    <a:p>
                      <a:endParaRPr lang="id-ID"/>
                    </a:p>
                  </a:txBody>
                  <a:tcPr/>
                </a:tc>
                <a:tc gridSpan="3">
                  <a:txBody>
                    <a:bodyPr/>
                    <a:lstStyle/>
                    <a:p>
                      <a:pPr marL="223520">
                        <a:lnSpc>
                          <a:spcPct val="107000"/>
                        </a:lnSpc>
                        <a:spcAft>
                          <a:spcPts val="0"/>
                        </a:spcAft>
                      </a:pPr>
                      <a:r>
                        <a:rPr lang="id-ID" sz="1000">
                          <a:effectLst/>
                        </a:rPr>
                        <a:t>Keruntuhan</a:t>
                      </a:r>
                      <a:r>
                        <a:rPr lang="id-ID" sz="1000" spc="-285">
                          <a:effectLst/>
                        </a:rPr>
                        <a:t> </a:t>
                      </a:r>
                      <a:r>
                        <a:rPr lang="id-ID" sz="1000">
                          <a:effectLst/>
                        </a:rPr>
                        <a:t>Geser</a:t>
                      </a:r>
                      <a:r>
                        <a:rPr lang="id-ID" sz="1000" spc="-295">
                          <a:effectLst/>
                        </a:rPr>
                        <a:t> </a:t>
                      </a:r>
                      <a:r>
                        <a:rPr lang="id-ID" sz="1000">
                          <a:effectLst/>
                        </a:rPr>
                        <a:t>L</a:t>
                      </a:r>
                      <a:r>
                        <a:rPr lang="id-ID" sz="1000" spc="10">
                          <a:effectLst/>
                        </a:rPr>
                        <a:t>o</a:t>
                      </a:r>
                      <a:r>
                        <a:rPr lang="id-ID" sz="1000">
                          <a:effectLst/>
                        </a:rPr>
                        <a:t>kal</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xmlns="" val="2336542905"/>
                  </a:ext>
                </a:extLst>
              </a:tr>
              <a:tr h="336964">
                <a:tc vMerge="1">
                  <a:txBody>
                    <a:bodyPr/>
                    <a:lstStyle/>
                    <a:p>
                      <a:endParaRPr lang="id-ID"/>
                    </a:p>
                  </a:txBody>
                  <a:tcPr/>
                </a:tc>
                <a:tc>
                  <a:txBody>
                    <a:bodyPr/>
                    <a:lstStyle/>
                    <a:p>
                      <a:pPr marL="181610" marR="182880" algn="ctr">
                        <a:lnSpc>
                          <a:spcPct val="107000"/>
                        </a:lnSpc>
                        <a:spcAft>
                          <a:spcPts val="0"/>
                        </a:spcAft>
                      </a:pPr>
                      <a:r>
                        <a:rPr lang="id-ID" sz="1000">
                          <a:effectLst/>
                        </a:rPr>
                        <a:t>Nc</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61595">
                        <a:lnSpc>
                          <a:spcPct val="107000"/>
                        </a:lnSpc>
                        <a:spcAft>
                          <a:spcPts val="0"/>
                        </a:spcAft>
                      </a:pPr>
                      <a:r>
                        <a:rPr lang="id-ID" sz="1000">
                          <a:effectLst/>
                        </a:rPr>
                        <a:t>Nq</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61595">
                        <a:lnSpc>
                          <a:spcPct val="107000"/>
                        </a:lnSpc>
                        <a:spcAft>
                          <a:spcPts val="0"/>
                        </a:spcAft>
                      </a:pPr>
                      <a:r>
                        <a:rPr lang="id-ID" sz="1000">
                          <a:effectLst/>
                        </a:rPr>
                        <a:t>Nγ</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4150" marR="184785" algn="ctr">
                        <a:lnSpc>
                          <a:spcPct val="107000"/>
                        </a:lnSpc>
                        <a:spcAft>
                          <a:spcPts val="0"/>
                        </a:spcAft>
                      </a:pPr>
                      <a:r>
                        <a:rPr lang="id-ID" sz="1000">
                          <a:effectLst/>
                        </a:rPr>
                        <a:t>N'c</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61595">
                        <a:lnSpc>
                          <a:spcPct val="107000"/>
                        </a:lnSpc>
                        <a:spcAft>
                          <a:spcPts val="0"/>
                        </a:spcAft>
                      </a:pPr>
                      <a:r>
                        <a:rPr lang="id-ID" sz="1000">
                          <a:effectLst/>
                        </a:rPr>
                        <a:t>N'q</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61595">
                        <a:lnSpc>
                          <a:spcPct val="107000"/>
                        </a:lnSpc>
                        <a:spcAft>
                          <a:spcPts val="0"/>
                        </a:spcAft>
                      </a:pPr>
                      <a:r>
                        <a:rPr lang="id-ID" sz="1000">
                          <a:effectLst/>
                        </a:rPr>
                        <a:t>N'γ</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1166392171"/>
                  </a:ext>
                </a:extLst>
              </a:tr>
              <a:tr h="336964">
                <a:tc>
                  <a:txBody>
                    <a:bodyPr/>
                    <a:lstStyle/>
                    <a:p>
                      <a:pPr marL="243840" marR="243840" algn="ctr">
                        <a:lnSpc>
                          <a:spcPts val="1145"/>
                        </a:lnSpc>
                        <a:spcAft>
                          <a:spcPts val="0"/>
                        </a:spcAft>
                      </a:pPr>
                      <a:r>
                        <a:rPr lang="id-ID" sz="1000">
                          <a:effectLst/>
                        </a:rPr>
                        <a:t>0</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76530" marR="175260" algn="ctr">
                        <a:lnSpc>
                          <a:spcPts val="1145"/>
                        </a:lnSpc>
                        <a:spcAft>
                          <a:spcPts val="0"/>
                        </a:spcAft>
                      </a:pPr>
                      <a:r>
                        <a:rPr lang="id-ID" sz="1000">
                          <a:effectLst/>
                        </a:rPr>
                        <a:t>5,7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24155" marR="224155" algn="ctr">
                        <a:lnSpc>
                          <a:spcPts val="1145"/>
                        </a:lnSpc>
                        <a:spcAft>
                          <a:spcPts val="0"/>
                        </a:spcAft>
                      </a:pPr>
                      <a:r>
                        <a:rPr lang="id-ID" sz="1000">
                          <a:effectLst/>
                        </a:rPr>
                        <a:t>1</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83210" marR="283845" algn="ctr">
                        <a:lnSpc>
                          <a:spcPts val="1145"/>
                        </a:lnSpc>
                        <a:spcAft>
                          <a:spcPts val="0"/>
                        </a:spcAft>
                      </a:pPr>
                      <a:r>
                        <a:rPr lang="id-ID" sz="1000">
                          <a:effectLst/>
                        </a:rPr>
                        <a:t>0</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5,7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43840" marR="243840" algn="ctr">
                        <a:lnSpc>
                          <a:spcPts val="1145"/>
                        </a:lnSpc>
                        <a:spcAft>
                          <a:spcPts val="0"/>
                        </a:spcAft>
                      </a:pPr>
                      <a:r>
                        <a:rPr lang="id-ID" sz="1000">
                          <a:effectLst/>
                        </a:rPr>
                        <a:t>1</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43840" marR="243840" algn="ctr">
                        <a:lnSpc>
                          <a:spcPts val="1145"/>
                        </a:lnSpc>
                        <a:spcAft>
                          <a:spcPts val="0"/>
                        </a:spcAft>
                      </a:pPr>
                      <a:r>
                        <a:rPr lang="id-ID" sz="1000">
                          <a:effectLst/>
                        </a:rPr>
                        <a:t>0</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945976955"/>
                  </a:ext>
                </a:extLst>
              </a:tr>
              <a:tr h="336964">
                <a:tc>
                  <a:txBody>
                    <a:bodyPr/>
                    <a:lstStyle/>
                    <a:p>
                      <a:pPr marL="243840" marR="243840" algn="ctr">
                        <a:lnSpc>
                          <a:spcPts val="1145"/>
                        </a:lnSpc>
                        <a:spcAft>
                          <a:spcPts val="0"/>
                        </a:spcAft>
                      </a:pPr>
                      <a:r>
                        <a:rPr lang="id-ID" sz="1000">
                          <a:effectLst/>
                        </a:rPr>
                        <a:t>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76530" marR="175260" algn="ctr">
                        <a:lnSpc>
                          <a:spcPts val="1145"/>
                        </a:lnSpc>
                        <a:spcAft>
                          <a:spcPts val="0"/>
                        </a:spcAft>
                      </a:pPr>
                      <a:r>
                        <a:rPr lang="id-ID" sz="1000">
                          <a:effectLst/>
                        </a:rPr>
                        <a:t>7,3</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76530" marR="175260" algn="ctr">
                        <a:lnSpc>
                          <a:spcPts val="1145"/>
                        </a:lnSpc>
                        <a:spcAft>
                          <a:spcPts val="0"/>
                        </a:spcAft>
                      </a:pPr>
                      <a:r>
                        <a:rPr lang="id-ID" sz="1000">
                          <a:effectLst/>
                        </a:rPr>
                        <a:t>1,6</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36220" marR="234950" algn="ctr">
                        <a:lnSpc>
                          <a:spcPts val="1145"/>
                        </a:lnSpc>
                        <a:spcAft>
                          <a:spcPts val="0"/>
                        </a:spcAft>
                      </a:pPr>
                      <a:r>
                        <a:rPr lang="id-ID" sz="1000">
                          <a:effectLst/>
                        </a:rPr>
                        <a:t>0,5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6,7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1,4</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0,2</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3570919564"/>
                  </a:ext>
                </a:extLst>
              </a:tr>
              <a:tr h="336964">
                <a:tc>
                  <a:txBody>
                    <a:bodyPr/>
                    <a:lstStyle/>
                    <a:p>
                      <a:pPr marL="212090" marR="212090" algn="ctr">
                        <a:lnSpc>
                          <a:spcPts val="1145"/>
                        </a:lnSpc>
                        <a:spcAft>
                          <a:spcPts val="0"/>
                        </a:spcAft>
                      </a:pPr>
                      <a:r>
                        <a:rPr lang="id-ID" sz="1000">
                          <a:effectLst/>
                        </a:rPr>
                        <a:t>10</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76530" marR="175260" algn="ctr">
                        <a:lnSpc>
                          <a:spcPts val="1145"/>
                        </a:lnSpc>
                        <a:spcAft>
                          <a:spcPts val="0"/>
                        </a:spcAft>
                      </a:pPr>
                      <a:r>
                        <a:rPr lang="id-ID" sz="1000">
                          <a:effectLst/>
                        </a:rPr>
                        <a:t>9,6</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76530" marR="175260" algn="ctr">
                        <a:lnSpc>
                          <a:spcPts val="1145"/>
                        </a:lnSpc>
                        <a:spcAft>
                          <a:spcPts val="0"/>
                        </a:spcAft>
                      </a:pPr>
                      <a:r>
                        <a:rPr lang="id-ID" sz="1000">
                          <a:effectLst/>
                        </a:rPr>
                        <a:t>2,7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36220" marR="234950" algn="ctr">
                        <a:lnSpc>
                          <a:spcPts val="1145"/>
                        </a:lnSpc>
                        <a:spcAft>
                          <a:spcPts val="0"/>
                        </a:spcAft>
                      </a:pPr>
                      <a:r>
                        <a:rPr lang="id-ID" sz="1000">
                          <a:effectLst/>
                        </a:rPr>
                        <a:t>1,2</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43840" marR="244475" algn="ctr">
                        <a:lnSpc>
                          <a:spcPts val="1145"/>
                        </a:lnSpc>
                        <a:spcAft>
                          <a:spcPts val="0"/>
                        </a:spcAft>
                      </a:pPr>
                      <a:r>
                        <a:rPr lang="id-ID" sz="1000">
                          <a:effectLst/>
                        </a:rPr>
                        <a:t>8</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1,9</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0,5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78855021"/>
                  </a:ext>
                </a:extLst>
              </a:tr>
              <a:tr h="336964">
                <a:tc>
                  <a:txBody>
                    <a:bodyPr/>
                    <a:lstStyle/>
                    <a:p>
                      <a:pPr marL="212090" marR="212090" algn="ctr">
                        <a:lnSpc>
                          <a:spcPts val="1145"/>
                        </a:lnSpc>
                        <a:spcAft>
                          <a:spcPts val="0"/>
                        </a:spcAft>
                      </a:pPr>
                      <a:r>
                        <a:rPr lang="id-ID" sz="1000">
                          <a:effectLst/>
                        </a:rPr>
                        <a:t>15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45"/>
                        </a:lnSpc>
                        <a:spcAft>
                          <a:spcPts val="0"/>
                        </a:spcAft>
                      </a:pPr>
                      <a:r>
                        <a:rPr lang="id-ID" sz="1000">
                          <a:effectLst/>
                        </a:rPr>
                        <a:t>12,9</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76530" marR="175260" algn="ctr">
                        <a:lnSpc>
                          <a:spcPts val="1145"/>
                        </a:lnSpc>
                        <a:spcAft>
                          <a:spcPts val="0"/>
                        </a:spcAft>
                      </a:pPr>
                      <a:r>
                        <a:rPr lang="id-ID" sz="1000">
                          <a:effectLst/>
                        </a:rPr>
                        <a:t>4,4</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36220" marR="234950" algn="ctr">
                        <a:lnSpc>
                          <a:spcPts val="1145"/>
                        </a:lnSpc>
                        <a:spcAft>
                          <a:spcPts val="0"/>
                        </a:spcAft>
                      </a:pPr>
                      <a:r>
                        <a:rPr lang="id-ID" sz="1000">
                          <a:effectLst/>
                        </a:rPr>
                        <a:t>2,5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9,7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2,7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0,9</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1255879234"/>
                  </a:ext>
                </a:extLst>
              </a:tr>
              <a:tr h="336964">
                <a:tc>
                  <a:txBody>
                    <a:bodyPr/>
                    <a:lstStyle/>
                    <a:p>
                      <a:pPr marL="212090" marR="212090" algn="ctr">
                        <a:lnSpc>
                          <a:spcPts val="1145"/>
                        </a:lnSpc>
                        <a:spcAft>
                          <a:spcPts val="0"/>
                        </a:spcAft>
                      </a:pPr>
                      <a:r>
                        <a:rPr lang="id-ID" sz="1000" dirty="0">
                          <a:effectLst/>
                        </a:rPr>
                        <a:t>20</a:t>
                      </a:r>
                      <a:endParaRPr lang="id-ID"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45"/>
                        </a:lnSpc>
                        <a:spcAft>
                          <a:spcPts val="0"/>
                        </a:spcAft>
                      </a:pPr>
                      <a:r>
                        <a:rPr lang="id-ID" sz="1000">
                          <a:effectLst/>
                        </a:rPr>
                        <a:t>17,7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76530" marR="175260" algn="ctr">
                        <a:lnSpc>
                          <a:spcPts val="1145"/>
                        </a:lnSpc>
                        <a:spcAft>
                          <a:spcPts val="0"/>
                        </a:spcAft>
                      </a:pPr>
                      <a:r>
                        <a:rPr lang="id-ID" sz="1000">
                          <a:effectLst/>
                        </a:rPr>
                        <a:t>7,4</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83210" marR="283845" algn="ctr">
                        <a:lnSpc>
                          <a:spcPts val="1145"/>
                        </a:lnSpc>
                        <a:spcAft>
                          <a:spcPts val="0"/>
                        </a:spcAft>
                      </a:pPr>
                      <a:r>
                        <a:rPr lang="id-ID" sz="1000">
                          <a:effectLst/>
                        </a:rPr>
                        <a:t>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690">
                        <a:lnSpc>
                          <a:spcPts val="1145"/>
                        </a:lnSpc>
                        <a:spcAft>
                          <a:spcPts val="0"/>
                        </a:spcAft>
                      </a:pPr>
                      <a:r>
                        <a:rPr lang="id-ID" sz="1000">
                          <a:effectLst/>
                        </a:rPr>
                        <a:t>11,8</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3,9</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1,7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2345062643"/>
                  </a:ext>
                </a:extLst>
              </a:tr>
              <a:tr h="336964">
                <a:tc>
                  <a:txBody>
                    <a:bodyPr/>
                    <a:lstStyle/>
                    <a:p>
                      <a:pPr marL="212090" marR="212090" algn="ctr">
                        <a:lnSpc>
                          <a:spcPts val="1145"/>
                        </a:lnSpc>
                        <a:spcAft>
                          <a:spcPts val="0"/>
                        </a:spcAft>
                      </a:pPr>
                      <a:r>
                        <a:rPr lang="id-ID" sz="1000">
                          <a:effectLst/>
                        </a:rPr>
                        <a:t>25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45"/>
                        </a:lnSpc>
                        <a:spcAft>
                          <a:spcPts val="0"/>
                        </a:spcAft>
                      </a:pPr>
                      <a:r>
                        <a:rPr lang="id-ID" sz="1000">
                          <a:effectLst/>
                        </a:rPr>
                        <a:t>25,1</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45"/>
                        </a:lnSpc>
                        <a:spcAft>
                          <a:spcPts val="0"/>
                        </a:spcAft>
                      </a:pPr>
                      <a:r>
                        <a:rPr lang="id-ID" sz="1000">
                          <a:effectLst/>
                        </a:rPr>
                        <a:t>12,7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36220" marR="234950" algn="ctr">
                        <a:lnSpc>
                          <a:spcPts val="1145"/>
                        </a:lnSpc>
                        <a:spcAft>
                          <a:spcPts val="0"/>
                        </a:spcAft>
                      </a:pPr>
                      <a:r>
                        <a:rPr lang="id-ID" sz="1000">
                          <a:effectLst/>
                        </a:rPr>
                        <a:t>9,7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690">
                        <a:lnSpc>
                          <a:spcPts val="1145"/>
                        </a:lnSpc>
                        <a:spcAft>
                          <a:spcPts val="0"/>
                        </a:spcAft>
                      </a:pPr>
                      <a:r>
                        <a:rPr lang="id-ID" sz="1000">
                          <a:effectLst/>
                        </a:rPr>
                        <a:t>14,8</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5,6</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45"/>
                        </a:lnSpc>
                        <a:spcAft>
                          <a:spcPts val="0"/>
                        </a:spcAft>
                      </a:pPr>
                      <a:r>
                        <a:rPr lang="id-ID" sz="1000">
                          <a:effectLst/>
                        </a:rPr>
                        <a:t>3,2</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3525455507"/>
                  </a:ext>
                </a:extLst>
              </a:tr>
              <a:tr h="336964">
                <a:tc>
                  <a:txBody>
                    <a:bodyPr/>
                    <a:lstStyle/>
                    <a:p>
                      <a:pPr marL="212090" marR="212090" algn="ctr">
                        <a:lnSpc>
                          <a:spcPts val="1160"/>
                        </a:lnSpc>
                        <a:spcAft>
                          <a:spcPts val="0"/>
                        </a:spcAft>
                      </a:pPr>
                      <a:r>
                        <a:rPr lang="id-ID" sz="1000">
                          <a:effectLst/>
                        </a:rPr>
                        <a:t>30</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60"/>
                        </a:lnSpc>
                        <a:spcAft>
                          <a:spcPts val="0"/>
                        </a:spcAft>
                      </a:pPr>
                      <a:r>
                        <a:rPr lang="id-ID" sz="1000">
                          <a:effectLst/>
                        </a:rPr>
                        <a:t>37,2</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60"/>
                        </a:lnSpc>
                        <a:spcAft>
                          <a:spcPts val="0"/>
                        </a:spcAft>
                      </a:pPr>
                      <a:r>
                        <a:rPr lang="id-ID" sz="1000">
                          <a:effectLst/>
                        </a:rPr>
                        <a:t>22,5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03835" marR="203200" algn="ctr">
                        <a:lnSpc>
                          <a:spcPts val="1160"/>
                        </a:lnSpc>
                        <a:spcAft>
                          <a:spcPts val="0"/>
                        </a:spcAft>
                      </a:pPr>
                      <a:r>
                        <a:rPr lang="id-ID" sz="1000">
                          <a:effectLst/>
                        </a:rPr>
                        <a:t>19,7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11455" marR="212090" algn="ctr">
                        <a:lnSpc>
                          <a:spcPts val="1160"/>
                        </a:lnSpc>
                        <a:spcAft>
                          <a:spcPts val="0"/>
                        </a:spcAft>
                      </a:pPr>
                      <a:r>
                        <a:rPr lang="id-ID" sz="1000">
                          <a:effectLst/>
                        </a:rPr>
                        <a:t>19</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60"/>
                        </a:lnSpc>
                        <a:spcAft>
                          <a:spcPts val="0"/>
                        </a:spcAft>
                      </a:pPr>
                      <a:r>
                        <a:rPr lang="id-ID" sz="1000">
                          <a:effectLst/>
                        </a:rPr>
                        <a:t>8,3</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6215" marR="195580" algn="ctr">
                        <a:lnSpc>
                          <a:spcPts val="1160"/>
                        </a:lnSpc>
                        <a:spcAft>
                          <a:spcPts val="0"/>
                        </a:spcAft>
                      </a:pPr>
                      <a:r>
                        <a:rPr lang="id-ID" sz="1000">
                          <a:effectLst/>
                        </a:rPr>
                        <a:t>5,7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558460873"/>
                  </a:ext>
                </a:extLst>
              </a:tr>
              <a:tr h="336964">
                <a:tc>
                  <a:txBody>
                    <a:bodyPr/>
                    <a:lstStyle/>
                    <a:p>
                      <a:pPr marL="212090" marR="212090" algn="ctr">
                        <a:lnSpc>
                          <a:spcPts val="1160"/>
                        </a:lnSpc>
                        <a:spcAft>
                          <a:spcPts val="0"/>
                        </a:spcAft>
                      </a:pPr>
                      <a:r>
                        <a:rPr lang="id-ID" sz="1000">
                          <a:effectLst/>
                        </a:rPr>
                        <a:t>34</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60"/>
                        </a:lnSpc>
                        <a:spcAft>
                          <a:spcPts val="0"/>
                        </a:spcAft>
                      </a:pPr>
                      <a:r>
                        <a:rPr lang="id-ID" sz="1000">
                          <a:effectLst/>
                        </a:rPr>
                        <a:t>52,6</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60"/>
                        </a:lnSpc>
                        <a:spcAft>
                          <a:spcPts val="0"/>
                        </a:spcAft>
                      </a:pPr>
                      <a:r>
                        <a:rPr lang="id-ID" sz="1000">
                          <a:effectLst/>
                        </a:rPr>
                        <a:t>36,5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51460" marR="252095" algn="ctr">
                        <a:lnSpc>
                          <a:spcPts val="1160"/>
                        </a:lnSpc>
                        <a:spcAft>
                          <a:spcPts val="0"/>
                        </a:spcAft>
                      </a:pPr>
                      <a:r>
                        <a:rPr lang="id-ID" sz="1000">
                          <a:effectLst/>
                        </a:rPr>
                        <a:t>35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690">
                        <a:lnSpc>
                          <a:spcPts val="1160"/>
                        </a:lnSpc>
                        <a:spcAft>
                          <a:spcPts val="0"/>
                        </a:spcAft>
                      </a:pPr>
                      <a:r>
                        <a:rPr lang="id-ID" sz="1000">
                          <a:effectLst/>
                        </a:rPr>
                        <a:t>23,7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60"/>
                        </a:lnSpc>
                        <a:spcAft>
                          <a:spcPts val="0"/>
                        </a:spcAft>
                      </a:pPr>
                      <a:r>
                        <a:rPr lang="id-ID" sz="1000">
                          <a:effectLst/>
                        </a:rPr>
                        <a:t>11,7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43205" marR="244475" algn="ctr">
                        <a:lnSpc>
                          <a:spcPts val="1160"/>
                        </a:lnSpc>
                        <a:spcAft>
                          <a:spcPts val="0"/>
                        </a:spcAft>
                      </a:pPr>
                      <a:r>
                        <a:rPr lang="id-ID" sz="1000">
                          <a:effectLst/>
                        </a:rPr>
                        <a:t>9</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295619196"/>
                  </a:ext>
                </a:extLst>
              </a:tr>
              <a:tr h="336964">
                <a:tc>
                  <a:txBody>
                    <a:bodyPr/>
                    <a:lstStyle/>
                    <a:p>
                      <a:pPr marL="212090" marR="212090" algn="ctr">
                        <a:lnSpc>
                          <a:spcPts val="1160"/>
                        </a:lnSpc>
                        <a:spcAft>
                          <a:spcPts val="0"/>
                        </a:spcAft>
                      </a:pPr>
                      <a:r>
                        <a:rPr lang="id-ID" sz="1000">
                          <a:effectLst/>
                        </a:rPr>
                        <a:t>35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60"/>
                        </a:lnSpc>
                        <a:spcAft>
                          <a:spcPts val="0"/>
                        </a:spcAft>
                      </a:pPr>
                      <a:r>
                        <a:rPr lang="id-ID" sz="1000">
                          <a:effectLst/>
                        </a:rPr>
                        <a:t>57,8</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60"/>
                        </a:lnSpc>
                        <a:spcAft>
                          <a:spcPts val="0"/>
                        </a:spcAft>
                      </a:pPr>
                      <a:r>
                        <a:rPr lang="id-ID" sz="1000">
                          <a:effectLst/>
                        </a:rPr>
                        <a:t>41,4</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203835" marR="203200" algn="ctr">
                        <a:lnSpc>
                          <a:spcPts val="1160"/>
                        </a:lnSpc>
                        <a:spcAft>
                          <a:spcPts val="0"/>
                        </a:spcAft>
                      </a:pPr>
                      <a:r>
                        <a:rPr lang="id-ID" sz="1000">
                          <a:effectLst/>
                        </a:rPr>
                        <a:t>42,4</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690">
                        <a:lnSpc>
                          <a:spcPts val="1160"/>
                        </a:lnSpc>
                        <a:spcAft>
                          <a:spcPts val="0"/>
                        </a:spcAft>
                      </a:pPr>
                      <a:r>
                        <a:rPr lang="id-ID" sz="1000">
                          <a:effectLst/>
                        </a:rPr>
                        <a:t>25,2</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60"/>
                        </a:lnSpc>
                        <a:spcAft>
                          <a:spcPts val="0"/>
                        </a:spcAft>
                      </a:pPr>
                      <a:r>
                        <a:rPr lang="id-ID" sz="1000">
                          <a:effectLst/>
                        </a:rPr>
                        <a:t>12,6</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60"/>
                        </a:lnSpc>
                        <a:spcAft>
                          <a:spcPts val="0"/>
                        </a:spcAft>
                      </a:pPr>
                      <a:r>
                        <a:rPr lang="id-ID" sz="1000">
                          <a:effectLst/>
                        </a:rPr>
                        <a:t>10,1</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1007383273"/>
                  </a:ext>
                </a:extLst>
              </a:tr>
              <a:tr h="338809">
                <a:tc>
                  <a:txBody>
                    <a:bodyPr/>
                    <a:lstStyle/>
                    <a:p>
                      <a:pPr marL="212090" marR="212090" algn="ctr">
                        <a:lnSpc>
                          <a:spcPts val="1160"/>
                        </a:lnSpc>
                        <a:spcAft>
                          <a:spcPts val="0"/>
                        </a:spcAft>
                      </a:pPr>
                      <a:r>
                        <a:rPr lang="id-ID" sz="1000">
                          <a:effectLst/>
                        </a:rPr>
                        <a:t>40</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60"/>
                        </a:lnSpc>
                        <a:spcAft>
                          <a:spcPts val="0"/>
                        </a:spcAft>
                      </a:pPr>
                      <a:r>
                        <a:rPr lang="id-ID" sz="1000">
                          <a:effectLst/>
                        </a:rPr>
                        <a:t>95,7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7005">
                        <a:lnSpc>
                          <a:spcPts val="1160"/>
                        </a:lnSpc>
                        <a:spcAft>
                          <a:spcPts val="0"/>
                        </a:spcAft>
                      </a:pPr>
                      <a:r>
                        <a:rPr lang="id-ID" sz="1000">
                          <a:effectLst/>
                        </a:rPr>
                        <a:t>81,3</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4310">
                        <a:lnSpc>
                          <a:spcPts val="1160"/>
                        </a:lnSpc>
                        <a:spcAft>
                          <a:spcPts val="0"/>
                        </a:spcAft>
                      </a:pPr>
                      <a:r>
                        <a:rPr lang="id-ID" sz="1000">
                          <a:effectLst/>
                        </a:rPr>
                        <a:t>100,4</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60"/>
                        </a:lnSpc>
                        <a:spcAft>
                          <a:spcPts val="0"/>
                        </a:spcAft>
                      </a:pPr>
                      <a:r>
                        <a:rPr lang="id-ID" sz="1000">
                          <a:effectLst/>
                        </a:rPr>
                        <a:t>34,9</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60"/>
                        </a:lnSpc>
                        <a:spcAft>
                          <a:spcPts val="0"/>
                        </a:spcAft>
                      </a:pPr>
                      <a:r>
                        <a:rPr lang="id-ID" sz="1000">
                          <a:effectLst/>
                        </a:rPr>
                        <a:t>20,5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60"/>
                        </a:lnSpc>
                        <a:spcAft>
                          <a:spcPts val="0"/>
                        </a:spcAft>
                      </a:pPr>
                      <a:r>
                        <a:rPr lang="id-ID" sz="1000">
                          <a:effectLst/>
                        </a:rPr>
                        <a:t>18,8</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2618468752"/>
                  </a:ext>
                </a:extLst>
              </a:tr>
              <a:tr h="336964">
                <a:tc>
                  <a:txBody>
                    <a:bodyPr/>
                    <a:lstStyle/>
                    <a:p>
                      <a:pPr marL="212090" marR="212090" algn="ctr">
                        <a:lnSpc>
                          <a:spcPts val="1145"/>
                        </a:lnSpc>
                        <a:spcAft>
                          <a:spcPts val="0"/>
                        </a:spcAft>
                      </a:pPr>
                      <a:r>
                        <a:rPr lang="id-ID" sz="1000">
                          <a:effectLst/>
                        </a:rPr>
                        <a:t>45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34620">
                        <a:lnSpc>
                          <a:spcPts val="1145"/>
                        </a:lnSpc>
                        <a:spcAft>
                          <a:spcPts val="0"/>
                        </a:spcAft>
                      </a:pPr>
                      <a:r>
                        <a:rPr lang="id-ID" sz="1000">
                          <a:effectLst/>
                        </a:rPr>
                        <a:t>172,3</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34620">
                        <a:lnSpc>
                          <a:spcPts val="1145"/>
                        </a:lnSpc>
                        <a:spcAft>
                          <a:spcPts val="0"/>
                        </a:spcAft>
                      </a:pPr>
                      <a:r>
                        <a:rPr lang="id-ID" sz="1000">
                          <a:effectLst/>
                        </a:rPr>
                        <a:t>173,3</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4310">
                        <a:lnSpc>
                          <a:spcPts val="1145"/>
                        </a:lnSpc>
                        <a:spcAft>
                          <a:spcPts val="0"/>
                        </a:spcAft>
                      </a:pPr>
                      <a:r>
                        <a:rPr lang="id-ID" sz="1000">
                          <a:effectLst/>
                        </a:rPr>
                        <a:t>297,5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45"/>
                        </a:lnSpc>
                        <a:spcAft>
                          <a:spcPts val="0"/>
                        </a:spcAft>
                      </a:pPr>
                      <a:r>
                        <a:rPr lang="id-ID" sz="1000">
                          <a:effectLst/>
                        </a:rPr>
                        <a:t>51,2</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45"/>
                        </a:lnSpc>
                        <a:spcAft>
                          <a:spcPts val="0"/>
                        </a:spcAft>
                      </a:pPr>
                      <a:r>
                        <a:rPr lang="id-ID" sz="1000">
                          <a:effectLst/>
                        </a:rPr>
                        <a:t>35,1</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45"/>
                        </a:lnSpc>
                        <a:spcAft>
                          <a:spcPts val="0"/>
                        </a:spcAft>
                      </a:pPr>
                      <a:r>
                        <a:rPr lang="id-ID" sz="1000">
                          <a:effectLst/>
                        </a:rPr>
                        <a:t>37,7</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2690899342"/>
                  </a:ext>
                </a:extLst>
              </a:tr>
              <a:tr h="336964">
                <a:tc>
                  <a:txBody>
                    <a:bodyPr/>
                    <a:lstStyle/>
                    <a:p>
                      <a:pPr marL="212090" marR="212090" algn="ctr">
                        <a:lnSpc>
                          <a:spcPts val="1145"/>
                        </a:lnSpc>
                        <a:spcAft>
                          <a:spcPts val="0"/>
                        </a:spcAft>
                      </a:pPr>
                      <a:r>
                        <a:rPr lang="id-ID" sz="1000">
                          <a:effectLst/>
                        </a:rPr>
                        <a:t>48</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34620">
                        <a:lnSpc>
                          <a:spcPts val="1145"/>
                        </a:lnSpc>
                        <a:spcAft>
                          <a:spcPts val="0"/>
                        </a:spcAft>
                      </a:pPr>
                      <a:r>
                        <a:rPr lang="id-ID" sz="1000">
                          <a:effectLst/>
                        </a:rPr>
                        <a:t>258,3</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34620">
                        <a:lnSpc>
                          <a:spcPts val="1145"/>
                        </a:lnSpc>
                        <a:spcAft>
                          <a:spcPts val="0"/>
                        </a:spcAft>
                      </a:pPr>
                      <a:r>
                        <a:rPr lang="id-ID" sz="1000">
                          <a:effectLst/>
                        </a:rPr>
                        <a:t>287,9</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94310">
                        <a:lnSpc>
                          <a:spcPts val="1145"/>
                        </a:lnSpc>
                        <a:spcAft>
                          <a:spcPts val="0"/>
                        </a:spcAft>
                      </a:pPr>
                      <a:r>
                        <a:rPr lang="id-ID" sz="1000">
                          <a:effectLst/>
                        </a:rPr>
                        <a:t>780,1</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45"/>
                        </a:lnSpc>
                        <a:spcAft>
                          <a:spcPts val="0"/>
                        </a:spcAft>
                      </a:pPr>
                      <a:r>
                        <a:rPr lang="id-ID" sz="1000">
                          <a:effectLst/>
                        </a:rPr>
                        <a:t>66,8</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45"/>
                        </a:lnSpc>
                        <a:spcAft>
                          <a:spcPts val="0"/>
                        </a:spcAft>
                      </a:pPr>
                      <a:r>
                        <a:rPr lang="id-ID" sz="1000">
                          <a:effectLst/>
                        </a:rPr>
                        <a:t>50,5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45"/>
                        </a:lnSpc>
                        <a:spcAft>
                          <a:spcPts val="0"/>
                        </a:spcAft>
                      </a:pPr>
                      <a:r>
                        <a:rPr lang="id-ID" sz="1000">
                          <a:effectLst/>
                        </a:rPr>
                        <a:t>60,4</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1012141610"/>
                  </a:ext>
                </a:extLst>
              </a:tr>
              <a:tr h="336964">
                <a:tc>
                  <a:txBody>
                    <a:bodyPr/>
                    <a:lstStyle/>
                    <a:p>
                      <a:pPr marL="212090" marR="212090" algn="ctr">
                        <a:lnSpc>
                          <a:spcPts val="1145"/>
                        </a:lnSpc>
                        <a:spcAft>
                          <a:spcPts val="0"/>
                        </a:spcAft>
                      </a:pPr>
                      <a:r>
                        <a:rPr lang="id-ID" sz="1000">
                          <a:effectLst/>
                        </a:rPr>
                        <a:t>50</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34620">
                        <a:lnSpc>
                          <a:spcPts val="1145"/>
                        </a:lnSpc>
                        <a:spcAft>
                          <a:spcPts val="0"/>
                        </a:spcAft>
                      </a:pPr>
                      <a:r>
                        <a:rPr lang="id-ID" sz="1000">
                          <a:effectLst/>
                        </a:rPr>
                        <a:t>347,6</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34620">
                        <a:lnSpc>
                          <a:spcPts val="1145"/>
                        </a:lnSpc>
                        <a:spcAft>
                          <a:spcPts val="0"/>
                        </a:spcAft>
                      </a:pPr>
                      <a:r>
                        <a:rPr lang="id-ID" sz="1000">
                          <a:effectLst/>
                        </a:rPr>
                        <a:t>415,1</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61925">
                        <a:lnSpc>
                          <a:spcPts val="1145"/>
                        </a:lnSpc>
                        <a:spcAft>
                          <a:spcPts val="0"/>
                        </a:spcAft>
                      </a:pPr>
                      <a:r>
                        <a:rPr lang="id-ID" sz="1000">
                          <a:effectLst/>
                        </a:rPr>
                        <a:t>1153</a:t>
                      </a:r>
                      <a:r>
                        <a:rPr lang="id-ID" sz="1000" spc="-15">
                          <a:effectLst/>
                        </a:rPr>
                        <a:t>,</a:t>
                      </a:r>
                      <a:r>
                        <a:rPr lang="id-ID" sz="1000">
                          <a:effectLst/>
                        </a:rPr>
                        <a:t>2</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45"/>
                        </a:lnSpc>
                        <a:spcAft>
                          <a:spcPts val="0"/>
                        </a:spcAft>
                      </a:pPr>
                      <a:r>
                        <a:rPr lang="id-ID" sz="1000">
                          <a:effectLst/>
                        </a:rPr>
                        <a:t>81,3</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45"/>
                        </a:lnSpc>
                        <a:spcAft>
                          <a:spcPts val="0"/>
                        </a:spcAft>
                      </a:pPr>
                      <a:r>
                        <a:rPr lang="id-ID" sz="1000">
                          <a:effectLst/>
                        </a:rPr>
                        <a:t>65,5</a:t>
                      </a:r>
                      <a:endParaRPr lang="id-ID"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186055">
                        <a:lnSpc>
                          <a:spcPts val="1145"/>
                        </a:lnSpc>
                        <a:spcAft>
                          <a:spcPts val="0"/>
                        </a:spcAft>
                      </a:pPr>
                      <a:r>
                        <a:rPr lang="id-ID" sz="1000" dirty="0">
                          <a:effectLst/>
                        </a:rPr>
                        <a:t>87,1</a:t>
                      </a:r>
                      <a:endParaRPr lang="id-ID"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xmlns="" val="30098098"/>
                  </a:ext>
                </a:extLst>
              </a:tr>
            </a:tbl>
          </a:graphicData>
        </a:graphic>
      </p:graphicFrame>
      <p:sp>
        <p:nvSpPr>
          <p:cNvPr id="5" name="Rectangle 1">
            <a:extLst>
              <a:ext uri="{FF2B5EF4-FFF2-40B4-BE49-F238E27FC236}">
                <a16:creationId xmlns:a16="http://schemas.microsoft.com/office/drawing/2014/main" xmlns="" id="{AC2ACD4F-28A4-461E-A755-F0FF4E3F205E}"/>
              </a:ext>
            </a:extLst>
          </p:cNvPr>
          <p:cNvSpPr>
            <a:spLocks noChangeArrowheads="1"/>
          </p:cNvSpPr>
          <p:nvPr/>
        </p:nvSpPr>
        <p:spPr bwMode="auto">
          <a:xfrm rot="10800000" flipV="1">
            <a:off x="1163781" y="151793"/>
            <a:ext cx="7994072"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d-ID" altLang="id-ID" sz="2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altLang="id-ID" sz="2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onsolas" panose="020B0609020204030204" pitchFamily="49" charset="0"/>
              </a:rPr>
              <a:t>Tabel 2.1 Nilai faktor daya dukung tanah Terzaghi</a:t>
            </a:r>
            <a:endParaRPr kumimoji="0" lang="id-ID" altLang="id-ID"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altLang="id-ID"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23017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5D14D5-D8DC-4667-89BB-49A486ECEF72}"/>
              </a:ext>
            </a:extLst>
          </p:cNvPr>
          <p:cNvSpPr>
            <a:spLocks noGrp="1"/>
          </p:cNvSpPr>
          <p:nvPr>
            <p:ph type="title"/>
          </p:nvPr>
        </p:nvSpPr>
        <p:spPr>
          <a:xfrm>
            <a:off x="838200" y="365126"/>
            <a:ext cx="3276600" cy="315912"/>
          </a:xfrm>
        </p:spPr>
        <p:txBody>
          <a:bodyPr>
            <a:noAutofit/>
          </a:bodyPr>
          <a:lstStyle/>
          <a:p>
            <a:r>
              <a:rPr lang="id-ID" sz="2400" dirty="0"/>
              <a:t>Contoh soal 3</a:t>
            </a:r>
          </a:p>
        </p:txBody>
      </p:sp>
      <p:sp>
        <p:nvSpPr>
          <p:cNvPr id="3" name="Content Placeholder 2">
            <a:extLst>
              <a:ext uri="{FF2B5EF4-FFF2-40B4-BE49-F238E27FC236}">
                <a16:creationId xmlns:a16="http://schemas.microsoft.com/office/drawing/2014/main" xmlns="" id="{85BC8F7C-13B4-4154-A973-F8A4F3371D95}"/>
              </a:ext>
            </a:extLst>
          </p:cNvPr>
          <p:cNvSpPr>
            <a:spLocks noGrp="1"/>
          </p:cNvSpPr>
          <p:nvPr>
            <p:ph idx="1"/>
          </p:nvPr>
        </p:nvSpPr>
        <p:spPr>
          <a:xfrm>
            <a:off x="5999018" y="681038"/>
            <a:ext cx="5638800" cy="5705907"/>
          </a:xfrm>
        </p:spPr>
        <p:txBody>
          <a:bodyPr>
            <a:normAutofit fontScale="85000" lnSpcReduction="20000"/>
          </a:bodyPr>
          <a:lstStyle/>
          <a:p>
            <a:pPr marL="0" indent="0">
              <a:buNone/>
            </a:pPr>
            <a:r>
              <a:rPr lang="id-ID" dirty="0"/>
              <a:t>Diketahui :</a:t>
            </a:r>
          </a:p>
          <a:p>
            <a:r>
              <a:rPr lang="id-ID" dirty="0"/>
              <a:t>Fondasi memanjang terletak pada tanah seperti yang ditunjukkan dalam Gambar. Beban terbagi rata di atas permukaan (</a:t>
            </a:r>
            <a:r>
              <a:rPr lang="en-US" dirty="0" err="1"/>
              <a:t>q</a:t>
            </a:r>
            <a:r>
              <a:rPr lang="en-US" baseline="-25000" dirty="0" err="1"/>
              <a:t>o</a:t>
            </a:r>
            <a:r>
              <a:rPr lang="id-ID" dirty="0"/>
              <a:t>) sebesar 20 kN/m . Data tanah:</a:t>
            </a:r>
          </a:p>
          <a:p>
            <a:pPr lvl="0"/>
            <a:r>
              <a:rPr lang="id-ID" dirty="0"/>
              <a:t>Tanah 1: </a:t>
            </a:r>
            <a:r>
              <a:rPr lang="en-US" dirty="0"/>
              <a:t>g</a:t>
            </a:r>
            <a:r>
              <a:rPr lang="en-US" baseline="-25000" dirty="0"/>
              <a:t>1</a:t>
            </a:r>
            <a:r>
              <a:rPr lang="id-ID" dirty="0"/>
              <a:t>= 19 kN/m</a:t>
            </a:r>
            <a:r>
              <a:rPr lang="id-ID" baseline="30000" dirty="0"/>
              <a:t>3</a:t>
            </a:r>
            <a:r>
              <a:rPr lang="id-ID" dirty="0"/>
              <a:t>, c</a:t>
            </a:r>
            <a:r>
              <a:rPr lang="en-US" baseline="-25000" dirty="0"/>
              <a:t>1</a:t>
            </a:r>
            <a:r>
              <a:rPr lang="id-ID" dirty="0"/>
              <a:t> = 20 kN/m</a:t>
            </a:r>
            <a:r>
              <a:rPr lang="id-ID" baseline="30000" dirty="0"/>
              <a:t>2</a:t>
            </a:r>
            <a:r>
              <a:rPr lang="id-ID" dirty="0"/>
              <a:t>, </a:t>
            </a:r>
            <a:r>
              <a:rPr lang="en-US" i="1" dirty="0"/>
              <a:t>f</a:t>
            </a:r>
            <a:r>
              <a:rPr lang="en-US" baseline="-25000" dirty="0"/>
              <a:t>1</a:t>
            </a:r>
            <a:r>
              <a:rPr lang="id-ID" dirty="0"/>
              <a:t> = 25°</a:t>
            </a:r>
          </a:p>
          <a:p>
            <a:pPr lvl="0"/>
            <a:r>
              <a:rPr lang="id-ID" dirty="0"/>
              <a:t>Tanah 2: </a:t>
            </a:r>
            <a:r>
              <a:rPr lang="en-US" dirty="0"/>
              <a:t>g</a:t>
            </a:r>
            <a:r>
              <a:rPr lang="id-ID" baseline="-25000" dirty="0"/>
              <a:t>2</a:t>
            </a:r>
            <a:r>
              <a:rPr lang="id-ID" i="1" dirty="0"/>
              <a:t> = </a:t>
            </a:r>
            <a:r>
              <a:rPr lang="id-ID" dirty="0"/>
              <a:t>19,9 kN/m</a:t>
            </a:r>
            <a:r>
              <a:rPr lang="id-ID" baseline="30000" dirty="0"/>
              <a:t>3</a:t>
            </a:r>
            <a:r>
              <a:rPr lang="id-ID" dirty="0"/>
              <a:t>, c</a:t>
            </a:r>
            <a:r>
              <a:rPr lang="id-ID" baseline="-25000" dirty="0"/>
              <a:t>2</a:t>
            </a:r>
            <a:r>
              <a:rPr lang="id-ID" dirty="0"/>
              <a:t> = 50 kN/m</a:t>
            </a:r>
            <a:r>
              <a:rPr lang="id-ID" baseline="30000" dirty="0"/>
              <a:t>2</a:t>
            </a:r>
            <a:r>
              <a:rPr lang="id-ID" dirty="0"/>
              <a:t>, </a:t>
            </a:r>
            <a:r>
              <a:rPr lang="en-US" i="1" dirty="0"/>
              <a:t>f</a:t>
            </a:r>
            <a:r>
              <a:rPr lang="id-ID" baseline="-25000" dirty="0"/>
              <a:t>2</a:t>
            </a:r>
            <a:r>
              <a:rPr lang="id-ID" dirty="0"/>
              <a:t> = 30°</a:t>
            </a:r>
          </a:p>
          <a:p>
            <a:pPr marL="0" indent="0">
              <a:buNone/>
            </a:pPr>
            <a:r>
              <a:rPr lang="id-ID" dirty="0"/>
              <a:t>Ditanya :</a:t>
            </a:r>
          </a:p>
          <a:p>
            <a:pPr marL="514350" indent="-514350">
              <a:buFont typeface="+mj-lt"/>
              <a:buAutoNum type="arabicParenR"/>
            </a:pPr>
            <a:r>
              <a:rPr lang="id-ID" dirty="0"/>
              <a:t>Berapa kapasitas dukung ultimit </a:t>
            </a:r>
            <a:r>
              <a:rPr lang="id-ID" b="1" i="1" dirty="0"/>
              <a:t>(q</a:t>
            </a:r>
            <a:r>
              <a:rPr lang="en-US" b="1" i="1" baseline="-25000" dirty="0"/>
              <a:t>u</a:t>
            </a:r>
            <a:r>
              <a:rPr lang="id-ID" b="1" i="1" dirty="0"/>
              <a:t>), </a:t>
            </a:r>
            <a:r>
              <a:rPr lang="id-ID" dirty="0"/>
              <a:t>jika kedalaman fondasi </a:t>
            </a:r>
            <a:r>
              <a:rPr lang="id-ID" b="1" i="1" dirty="0"/>
              <a:t>D</a:t>
            </a:r>
            <a:r>
              <a:rPr lang="id-ID" b="1" i="1" baseline="-25000" dirty="0"/>
              <a:t>f </a:t>
            </a:r>
            <a:r>
              <a:rPr lang="id-ID" b="1" i="1" dirty="0"/>
              <a:t>= </a:t>
            </a:r>
            <a:r>
              <a:rPr lang="id-ID" dirty="0"/>
              <a:t>1 m, lebar </a:t>
            </a:r>
            <a:r>
              <a:rPr lang="id-ID" b="1" i="1" dirty="0"/>
              <a:t>B </a:t>
            </a:r>
            <a:r>
              <a:rPr lang="id-ID" dirty="0"/>
              <a:t>= 1,8 m dan kedudukan muka air tanah sangat dalam? </a:t>
            </a:r>
          </a:p>
          <a:p>
            <a:pPr marL="514350" indent="-514350">
              <a:buFont typeface="+mj-lt"/>
              <a:buAutoNum type="arabicParenR"/>
            </a:pPr>
            <a:r>
              <a:rPr lang="id-ID" dirty="0"/>
              <a:t>Bagaimana pengaruhnya terhadap kapasitas dukung ultimit jika tidak terdapat beban terbagi rata?</a:t>
            </a:r>
          </a:p>
          <a:p>
            <a:endParaRPr lang="id-ID" dirty="0"/>
          </a:p>
        </p:txBody>
      </p:sp>
      <p:pic>
        <p:nvPicPr>
          <p:cNvPr id="4" name="Picture 3">
            <a:extLst>
              <a:ext uri="{FF2B5EF4-FFF2-40B4-BE49-F238E27FC236}">
                <a16:creationId xmlns:a16="http://schemas.microsoft.com/office/drawing/2014/main" xmlns="" id="{1E1FBB7A-66D3-4BD5-8D88-8D5577781B8A}"/>
              </a:ext>
            </a:extLst>
          </p:cNvPr>
          <p:cNvPicPr/>
          <p:nvPr/>
        </p:nvPicPr>
        <p:blipFill>
          <a:blip r:embed="rId2">
            <a:lum bright="37000" contrast="37000"/>
          </a:blip>
          <a:srcRect/>
          <a:stretch>
            <a:fillRect/>
          </a:stretch>
        </p:blipFill>
        <p:spPr bwMode="auto">
          <a:xfrm>
            <a:off x="358313" y="858982"/>
            <a:ext cx="5640705" cy="5527963"/>
          </a:xfrm>
          <a:prstGeom prst="rect">
            <a:avLst/>
          </a:prstGeom>
          <a:noFill/>
          <a:ln w="9525">
            <a:noFill/>
            <a:miter lim="800000"/>
            <a:headEnd/>
            <a:tailEnd/>
          </a:ln>
        </p:spPr>
      </p:pic>
    </p:spTree>
    <p:extLst>
      <p:ext uri="{BB962C8B-B14F-4D97-AF65-F5344CB8AC3E}">
        <p14:creationId xmlns:p14="http://schemas.microsoft.com/office/powerpoint/2010/main" val="23202507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E6F556F-8E95-40DE-9125-8FAD8CB98884}"/>
              </a:ext>
            </a:extLst>
          </p:cNvPr>
          <p:cNvSpPr>
            <a:spLocks noGrp="1"/>
          </p:cNvSpPr>
          <p:nvPr>
            <p:ph type="title"/>
          </p:nvPr>
        </p:nvSpPr>
        <p:spPr>
          <a:xfrm>
            <a:off x="838200" y="337416"/>
            <a:ext cx="2195945" cy="438439"/>
          </a:xfrm>
        </p:spPr>
        <p:txBody>
          <a:bodyPr>
            <a:normAutofit/>
          </a:bodyPr>
          <a:lstStyle/>
          <a:p>
            <a:r>
              <a:rPr lang="id-ID" sz="2400" dirty="0"/>
              <a:t>Jawab :</a:t>
            </a:r>
          </a:p>
        </p:txBody>
      </p:sp>
      <p:sp>
        <p:nvSpPr>
          <p:cNvPr id="3" name="Content Placeholder 2">
            <a:extLst>
              <a:ext uri="{FF2B5EF4-FFF2-40B4-BE49-F238E27FC236}">
                <a16:creationId xmlns:a16="http://schemas.microsoft.com/office/drawing/2014/main" xmlns="" id="{727E081F-7113-4266-B654-2F736B08979D}"/>
              </a:ext>
            </a:extLst>
          </p:cNvPr>
          <p:cNvSpPr>
            <a:spLocks noGrp="1"/>
          </p:cNvSpPr>
          <p:nvPr>
            <p:ph idx="1"/>
          </p:nvPr>
        </p:nvSpPr>
        <p:spPr>
          <a:xfrm>
            <a:off x="838200" y="775855"/>
            <a:ext cx="10515600" cy="5401108"/>
          </a:xfrm>
        </p:spPr>
        <p:txBody>
          <a:bodyPr>
            <a:normAutofit fontScale="85000" lnSpcReduction="20000"/>
          </a:bodyPr>
          <a:lstStyle/>
          <a:p>
            <a:r>
              <a:rPr lang="id-ID" dirty="0"/>
              <a:t>Sudut gesek dalam tanah yang digunakan dalam hitungan adalah pada dasar fondasi, yaitu </a:t>
            </a:r>
            <a:r>
              <a:rPr lang="en-US" i="1" dirty="0"/>
              <a:t>f</a:t>
            </a:r>
            <a:r>
              <a:rPr lang="id-ID" b="1" i="1" baseline="-25000" dirty="0"/>
              <a:t>2</a:t>
            </a:r>
            <a:r>
              <a:rPr lang="id-ID" b="1" i="1" dirty="0"/>
              <a:t> </a:t>
            </a:r>
            <a:r>
              <a:rPr lang="id-ID" dirty="0"/>
              <a:t>= 30°. Bila dianggap terjadi keruntuhan geser umum. dari Tabel 2.1 diperoleh:</a:t>
            </a:r>
          </a:p>
          <a:p>
            <a:r>
              <a:rPr lang="id-ID" b="1" i="1" dirty="0"/>
              <a:t>N</a:t>
            </a:r>
            <a:r>
              <a:rPr lang="id-ID" b="1" i="1" baseline="-25000" dirty="0"/>
              <a:t>c</a:t>
            </a:r>
            <a:r>
              <a:rPr lang="id-ID" b="1" i="1" dirty="0"/>
              <a:t> </a:t>
            </a:r>
            <a:r>
              <a:rPr lang="id-ID" dirty="0"/>
              <a:t>= 37,</a:t>
            </a:r>
            <a:r>
              <a:rPr lang="en-US" dirty="0"/>
              <a:t>16</a:t>
            </a:r>
            <a:r>
              <a:rPr lang="id-ID" dirty="0"/>
              <a:t>;  </a:t>
            </a:r>
            <a:r>
              <a:rPr lang="id-ID" b="1" i="1" dirty="0"/>
              <a:t>N</a:t>
            </a:r>
            <a:r>
              <a:rPr lang="en-US" b="1" i="1" baseline="-25000" dirty="0"/>
              <a:t>q</a:t>
            </a:r>
            <a:r>
              <a:rPr lang="id-ID" b="1" i="1" dirty="0"/>
              <a:t> = </a:t>
            </a:r>
            <a:r>
              <a:rPr lang="id-ID" dirty="0"/>
              <a:t>22,</a:t>
            </a:r>
            <a:r>
              <a:rPr lang="en-US" dirty="0"/>
              <a:t>46</a:t>
            </a:r>
            <a:r>
              <a:rPr lang="id-ID" dirty="0"/>
              <a:t> ; </a:t>
            </a:r>
            <a:r>
              <a:rPr lang="id-ID" b="1" i="1" dirty="0"/>
              <a:t>N</a:t>
            </a:r>
            <a:r>
              <a:rPr lang="en-US" b="1" i="1" baseline="-25000" dirty="0"/>
              <a:t>g </a:t>
            </a:r>
            <a:r>
              <a:rPr lang="id-ID" b="1" i="1" dirty="0"/>
              <a:t>= </a:t>
            </a:r>
            <a:r>
              <a:rPr lang="id-ID" dirty="0"/>
              <a:t>19,</a:t>
            </a:r>
            <a:r>
              <a:rPr lang="en-US" dirty="0"/>
              <a:t>13</a:t>
            </a:r>
            <a:endParaRPr lang="id-ID" dirty="0"/>
          </a:p>
          <a:p>
            <a:r>
              <a:rPr lang="id-ID" dirty="0"/>
              <a:t>Kapasitas dukung fondasi memanjang dihitung dengan Pe</a:t>
            </a:r>
            <a:r>
              <a:rPr lang="en-US" dirty="0" err="1"/>
              <a:t>rs</a:t>
            </a:r>
            <a:r>
              <a:rPr lang="id-ID" dirty="0"/>
              <a:t>amaan (</a:t>
            </a:r>
            <a:r>
              <a:rPr lang="en-US" dirty="0"/>
              <a:t>2</a:t>
            </a:r>
            <a:r>
              <a:rPr lang="id-ID" dirty="0"/>
              <a:t>.2):</a:t>
            </a:r>
          </a:p>
          <a:p>
            <a:r>
              <a:rPr lang="en-US" dirty="0"/>
              <a:t>           </a:t>
            </a:r>
            <a:r>
              <a:rPr lang="id-ID" dirty="0"/>
              <a:t>q</a:t>
            </a:r>
            <a:r>
              <a:rPr lang="id-ID" baseline="-25000" dirty="0"/>
              <a:t>u</a:t>
            </a:r>
            <a:r>
              <a:rPr lang="id-ID" dirty="0"/>
              <a:t> = c</a:t>
            </a:r>
            <a:r>
              <a:rPr lang="id-ID" baseline="-25000" dirty="0"/>
              <a:t>2</a:t>
            </a:r>
            <a:r>
              <a:rPr lang="en-US" baseline="-25000" dirty="0"/>
              <a:t>.</a:t>
            </a:r>
            <a:r>
              <a:rPr lang="id-ID" dirty="0"/>
              <a:t>N</a:t>
            </a:r>
            <a:r>
              <a:rPr lang="id-ID" baseline="-25000" dirty="0"/>
              <a:t>c</a:t>
            </a:r>
            <a:r>
              <a:rPr lang="id-ID" dirty="0"/>
              <a:t> + (p</a:t>
            </a:r>
            <a:r>
              <a:rPr lang="id-ID" baseline="-25000" dirty="0"/>
              <a:t>0</a:t>
            </a:r>
            <a:r>
              <a:rPr lang="id-ID" dirty="0"/>
              <a:t> + q</a:t>
            </a:r>
            <a:r>
              <a:rPr lang="id-ID" baseline="-25000" dirty="0"/>
              <a:t>0</a:t>
            </a:r>
            <a:r>
              <a:rPr lang="id-ID" dirty="0"/>
              <a:t>)</a:t>
            </a:r>
            <a:r>
              <a:rPr lang="en-US" dirty="0"/>
              <a:t>.</a:t>
            </a:r>
            <a:r>
              <a:rPr lang="id-ID" dirty="0"/>
              <a:t>N</a:t>
            </a:r>
            <a:r>
              <a:rPr lang="en-US" b="1" i="1" baseline="-25000" dirty="0"/>
              <a:t>g</a:t>
            </a:r>
            <a:r>
              <a:rPr lang="id-ID" dirty="0"/>
              <a:t> + 0,5</a:t>
            </a:r>
            <a:r>
              <a:rPr lang="en-US" dirty="0"/>
              <a:t>g</a:t>
            </a:r>
            <a:r>
              <a:rPr lang="id-ID" baseline="-25000" dirty="0"/>
              <a:t>2</a:t>
            </a:r>
            <a:r>
              <a:rPr lang="id-ID" dirty="0"/>
              <a:t> B N</a:t>
            </a:r>
            <a:r>
              <a:rPr lang="en-US" b="1" i="1" baseline="-25000" dirty="0"/>
              <a:t>g</a:t>
            </a:r>
            <a:r>
              <a:rPr lang="en-US" baseline="-25000" dirty="0"/>
              <a:t> </a:t>
            </a:r>
            <a:endParaRPr lang="id-ID" dirty="0"/>
          </a:p>
          <a:p>
            <a:r>
              <a:rPr lang="en-US" b="1" i="1" dirty="0"/>
              <a:t>           </a:t>
            </a:r>
            <a:r>
              <a:rPr lang="id-ID" b="1" i="1" dirty="0"/>
              <a:t>Po = </a:t>
            </a:r>
            <a:r>
              <a:rPr lang="id-ID" i="1" dirty="0"/>
              <a:t>D</a:t>
            </a:r>
            <a:r>
              <a:rPr lang="id-ID" i="1" baseline="-25000" dirty="0"/>
              <a:t>f</a:t>
            </a:r>
            <a:r>
              <a:rPr lang="en-US" i="1" baseline="-25000" dirty="0"/>
              <a:t>.</a:t>
            </a:r>
            <a:r>
              <a:rPr lang="en-US" b="1" i="1" baseline="-25000" dirty="0"/>
              <a:t> </a:t>
            </a:r>
            <a:r>
              <a:rPr lang="en-US" b="1" i="1" dirty="0"/>
              <a:t>g</a:t>
            </a:r>
            <a:r>
              <a:rPr lang="id-ID" i="1" baseline="-25000" dirty="0"/>
              <a:t>1</a:t>
            </a:r>
            <a:r>
              <a:rPr lang="id-ID" i="1" dirty="0"/>
              <a:t> </a:t>
            </a:r>
            <a:r>
              <a:rPr lang="id-ID" dirty="0"/>
              <a:t>= </a:t>
            </a:r>
            <a:r>
              <a:rPr lang="en-US" dirty="0"/>
              <a:t>1</a:t>
            </a:r>
            <a:r>
              <a:rPr lang="id-ID" dirty="0"/>
              <a:t> x 19= 19 kN/m</a:t>
            </a:r>
            <a:r>
              <a:rPr lang="id-ID" baseline="30000" dirty="0"/>
              <a:t>2 </a:t>
            </a:r>
            <a:endParaRPr lang="id-ID" dirty="0"/>
          </a:p>
          <a:p>
            <a:r>
              <a:rPr lang="id-ID" dirty="0"/>
              <a:t>Maka kapasitas dukung ultimit bila terdapat beban terbagi rata-rata</a:t>
            </a:r>
            <a:r>
              <a:rPr lang="id-ID" b="1" i="1" dirty="0"/>
              <a:t>:</a:t>
            </a:r>
            <a:endParaRPr lang="id-ID" dirty="0"/>
          </a:p>
          <a:p>
            <a:r>
              <a:rPr lang="en-US" b="1" i="1" dirty="0"/>
              <a:t>     </a:t>
            </a:r>
            <a:r>
              <a:rPr lang="id-ID" b="1" i="1" dirty="0"/>
              <a:t>q</a:t>
            </a:r>
            <a:r>
              <a:rPr lang="id-ID" b="1" i="1" baseline="-25000" dirty="0"/>
              <a:t>u</a:t>
            </a:r>
            <a:r>
              <a:rPr lang="id-ID" b="1" i="1" dirty="0"/>
              <a:t> </a:t>
            </a:r>
            <a:r>
              <a:rPr lang="id-ID" dirty="0"/>
              <a:t>= (50 x 37,</a:t>
            </a:r>
            <a:r>
              <a:rPr lang="en-US" dirty="0"/>
              <a:t>16</a:t>
            </a:r>
            <a:r>
              <a:rPr lang="id-ID" dirty="0"/>
              <a:t>) + (19 + 20 ) x 22,</a:t>
            </a:r>
            <a:r>
              <a:rPr lang="en-US" dirty="0"/>
              <a:t>46</a:t>
            </a:r>
            <a:r>
              <a:rPr lang="id-ID" dirty="0"/>
              <a:t> + (0,5 x 19,9 x 1,8 x 19,</a:t>
            </a:r>
            <a:r>
              <a:rPr lang="en-US" dirty="0"/>
              <a:t>13</a:t>
            </a:r>
            <a:r>
              <a:rPr lang="id-ID" dirty="0"/>
              <a:t>)</a:t>
            </a:r>
          </a:p>
          <a:p>
            <a:r>
              <a:rPr lang="en-US" dirty="0"/>
              <a:t>          </a:t>
            </a:r>
            <a:r>
              <a:rPr lang="id-ID" dirty="0"/>
              <a:t>= 3090,3 kN/m</a:t>
            </a:r>
            <a:r>
              <a:rPr lang="id-ID" baseline="30000" dirty="0"/>
              <a:t>2</a:t>
            </a:r>
            <a:endParaRPr lang="id-ID" dirty="0"/>
          </a:p>
          <a:p>
            <a:r>
              <a:rPr lang="id-ID" dirty="0"/>
              <a:t>Bila tidak terdapat beban terbagi rata:</a:t>
            </a:r>
          </a:p>
          <a:p>
            <a:r>
              <a:rPr lang="id-ID" b="1" i="1" dirty="0"/>
              <a:t>q</a:t>
            </a:r>
            <a:r>
              <a:rPr lang="id-ID" b="1" i="1" baseline="-25000" dirty="0"/>
              <a:t>u</a:t>
            </a:r>
            <a:r>
              <a:rPr lang="id-ID" b="1" i="1" dirty="0"/>
              <a:t> </a:t>
            </a:r>
            <a:r>
              <a:rPr lang="id-ID" dirty="0"/>
              <a:t>= (50 x 37,</a:t>
            </a:r>
            <a:r>
              <a:rPr lang="en-US" dirty="0"/>
              <a:t>16</a:t>
            </a:r>
            <a:r>
              <a:rPr lang="id-ID" dirty="0"/>
              <a:t>) + (19x22,</a:t>
            </a:r>
            <a:r>
              <a:rPr lang="en-US" dirty="0"/>
              <a:t>46</a:t>
            </a:r>
            <a:r>
              <a:rPr lang="id-ID" dirty="0"/>
              <a:t>) + (0,5 x 19,9 x 1,8 x 19,</a:t>
            </a:r>
            <a:r>
              <a:rPr lang="en-US" dirty="0"/>
              <a:t>13</a:t>
            </a:r>
            <a:r>
              <a:rPr lang="id-ID" dirty="0"/>
              <a:t>)</a:t>
            </a:r>
          </a:p>
          <a:p>
            <a:r>
              <a:rPr lang="en-US" dirty="0"/>
              <a:t>         </a:t>
            </a:r>
            <a:r>
              <a:rPr lang="id-ID" dirty="0"/>
              <a:t>= 2643 kN/m</a:t>
            </a:r>
            <a:r>
              <a:rPr lang="id-ID" baseline="30000" dirty="0"/>
              <a:t>2</a:t>
            </a:r>
            <a:r>
              <a:rPr lang="id-ID" dirty="0"/>
              <a:t> &lt; 3090,3 kN/m</a:t>
            </a:r>
            <a:r>
              <a:rPr lang="id-ID" baseline="30000" dirty="0"/>
              <a:t>2</a:t>
            </a:r>
            <a:endParaRPr lang="id-ID" dirty="0"/>
          </a:p>
          <a:p>
            <a:r>
              <a:rPr lang="id-ID" dirty="0"/>
              <a:t>Di sini terlihat bahwa adanya beban terbagi rata di permukaan tanah menambah kapasitas dukung ultimit</a:t>
            </a:r>
          </a:p>
          <a:p>
            <a:endParaRPr lang="id-ID" dirty="0"/>
          </a:p>
        </p:txBody>
      </p:sp>
    </p:spTree>
    <p:extLst>
      <p:ext uri="{BB962C8B-B14F-4D97-AF65-F5344CB8AC3E}">
        <p14:creationId xmlns:p14="http://schemas.microsoft.com/office/powerpoint/2010/main" val="1088250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907</TotalTime>
  <Words>2191</Words>
  <Application>Microsoft Office PowerPoint</Application>
  <PresentationFormat>Custom</PresentationFormat>
  <Paragraphs>243</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Pondasi </vt:lpstr>
      <vt:lpstr>PowerPoint Presentation</vt:lpstr>
      <vt:lpstr>PowerPoint Presentation</vt:lpstr>
      <vt:lpstr>PowerPoint Presentation</vt:lpstr>
      <vt:lpstr> PERTIMBANGAN DALAM MERANCANG PONDASI BERDASARKAN JENIS TANAH </vt:lpstr>
      <vt:lpstr>PowerPoint Presentation</vt:lpstr>
      <vt:lpstr>Daya Dukung Pondasi </vt:lpstr>
      <vt:lpstr>Daya Dukung Tanah </vt:lpstr>
      <vt:lpstr> PEMILIHAN PONDASI BERDASARKAN DAYA DUKUNG TANAH </vt:lpstr>
      <vt:lpstr>PowerPoint Presentation</vt:lpstr>
      <vt:lpstr>  PEMILIHAN PONDASI BERDASARKAN DAYA DUKUNG TANAH  : </vt:lpstr>
      <vt:lpstr>PowerPoint Presentation</vt:lpstr>
      <vt:lpstr>PowerPoint Presentation</vt:lpstr>
      <vt:lpstr> Berikut pertimbangan yang dilakukan dalam merancang pondasi berdasarkan jenis tanah, antara lain : </vt:lpstr>
      <vt:lpstr>PowerPoint Presentation</vt:lpstr>
      <vt:lpstr> ALAT UJI DAYA DUKUNG TANAH </vt:lpstr>
      <vt:lpstr>Alat Uji Daya Dukung Tanah,</vt:lpstr>
      <vt:lpstr>Alat Uji Daya Dukung Tanah </vt:lpstr>
      <vt:lpstr>Piezometer</vt:lpstr>
      <vt:lpstr>Alat Uji Daya Dukung Tanah </vt:lpstr>
      <vt:lpstr>Inclinometer</vt:lpstr>
      <vt:lpstr>Contoh soal 1.</vt:lpstr>
      <vt:lpstr>PowerPoint Presentation</vt:lpstr>
      <vt:lpstr>Conth soal 2</vt:lpstr>
      <vt:lpstr>Dari tabel daya dukung Terzaghi untuk kondisi local shear failure diperoleh: </vt:lpstr>
      <vt:lpstr>PowerPoint Presentation</vt:lpstr>
      <vt:lpstr>Contoh soal 3</vt:lpstr>
      <vt:lpstr>Jawab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Asus</cp:lastModifiedBy>
  <cp:revision>52</cp:revision>
  <cp:lastPrinted>2021-10-05T23:08:50Z</cp:lastPrinted>
  <dcterms:created xsi:type="dcterms:W3CDTF">2020-12-15T13:22:31Z</dcterms:created>
  <dcterms:modified xsi:type="dcterms:W3CDTF">2026-10-08T08:49:01Z</dcterms:modified>
</cp:coreProperties>
</file>